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4.xml" ContentType="application/vnd.openxmlformats-officedocument.presentationml.tags+xml"/>
  <Override PartName="/ppt/notesSlides/notesSlide1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4218" r:id="rId1"/>
    <p:sldMasterId id="2147484363" r:id="rId2"/>
  </p:sldMasterIdLst>
  <p:notesMasterIdLst>
    <p:notesMasterId r:id="rId25"/>
  </p:notesMasterIdLst>
  <p:handoutMasterIdLst>
    <p:handoutMasterId r:id="rId26"/>
  </p:handoutMasterIdLst>
  <p:sldIdLst>
    <p:sldId id="3426" r:id="rId3"/>
    <p:sldId id="2147471522" r:id="rId4"/>
    <p:sldId id="2147471532" r:id="rId5"/>
    <p:sldId id="2147471525" r:id="rId6"/>
    <p:sldId id="2147471527" r:id="rId7"/>
    <p:sldId id="2147471523" r:id="rId8"/>
    <p:sldId id="2147471534" r:id="rId9"/>
    <p:sldId id="2147471536" r:id="rId10"/>
    <p:sldId id="2147471533" r:id="rId11"/>
    <p:sldId id="2141413392" r:id="rId12"/>
    <p:sldId id="510" r:id="rId13"/>
    <p:sldId id="2147471529" r:id="rId14"/>
    <p:sldId id="2147471308" r:id="rId15"/>
    <p:sldId id="2147471357" r:id="rId16"/>
    <p:sldId id="2147471375" r:id="rId17"/>
    <p:sldId id="2147471377" r:id="rId18"/>
    <p:sldId id="2147471342" r:id="rId19"/>
    <p:sldId id="2147471341" r:id="rId20"/>
    <p:sldId id="2147471511" r:id="rId21"/>
    <p:sldId id="2147471535" r:id="rId22"/>
    <p:sldId id="737" r:id="rId23"/>
    <p:sldId id="2147471528" r:id="rId24"/>
  </p:sldIdLst>
  <p:sldSz cx="12192000" cy="6858000"/>
  <p:notesSz cx="6858000" cy="9144000"/>
  <p:embeddedFontLst>
    <p:embeddedFont>
      <p:font typeface="Arial Narrow" panose="020B0606020202030204" pitchFamily="34" charset="0"/>
      <p:regular r:id="rId27"/>
      <p:bold r:id="rId28"/>
      <p:italic r:id="rId29"/>
      <p:boldItalic r:id="rId30"/>
    </p:embeddedFont>
    <p:embeddedFont>
      <p:font typeface="Cairo" panose="020B0604020202020204" charset="-78"/>
      <p:regular r:id="rId31"/>
      <p:bold r:id="rId32"/>
    </p:embeddedFont>
    <p:embeddedFont>
      <p:font typeface="Cairo ExtraLight" panose="00000300000000000000" charset="-78"/>
      <p:regular r:id="rId33"/>
    </p:embeddedFont>
    <p:embeddedFont>
      <p:font typeface="Cairo Light" panose="00000400000000000000" charset="-78"/>
      <p:regular r:id="rId34"/>
    </p:embeddedFont>
    <p:embeddedFont>
      <p:font typeface="Cairo SemiBold" panose="00000700000000000000" charset="-78"/>
      <p:regular r:id="rId35"/>
      <p:bold r:id="rId36"/>
    </p:embeddedFont>
    <p:embeddedFont>
      <p:font typeface="Calibri" panose="020F0502020204030204" pitchFamily="34" charset="0"/>
      <p:regular r:id="rId37"/>
      <p:bold r:id="rId38"/>
      <p:italic r:id="rId39"/>
      <p:boldItalic r:id="rId40"/>
    </p:embeddedFont>
    <p:embeddedFont>
      <p:font typeface="Montserrat SemiBold" panose="00000700000000000000" pitchFamily="2" charset="0"/>
      <p:regular r:id="rId41"/>
      <p:bold r:id="rId42"/>
      <p:boldItalic r:id="rId43"/>
    </p:embeddedFont>
    <p:embeddedFont>
      <p:font typeface="Open Sans" panose="020B0606030504020204" pitchFamily="34" charset="0"/>
      <p:regular r:id="rId44"/>
      <p:bold r:id="rId45"/>
      <p:italic r:id="rId46"/>
      <p:boldItalic r:id="rId47"/>
    </p:embeddedFont>
    <p:embeddedFont>
      <p:font typeface="Open Sans Semibold" panose="020B0706030804020204" pitchFamily="34" charset="0"/>
      <p:regular r:id="rId48"/>
      <p:bold r:id="rId49"/>
      <p:italic r:id="rId50"/>
      <p:boldItalic r:id="rId51"/>
    </p:embeddedFont>
    <p:embeddedFont>
      <p:font typeface="Roboto" panose="02000000000000000000" pitchFamily="2" charset="0"/>
      <p:regular r:id="rId52"/>
      <p:bold r:id="rId53"/>
      <p:italic r:id="rId54"/>
      <p:boldItalic r:id="rId55"/>
    </p:embeddedFont>
  </p:embeddedFontLst>
  <p:defaultTex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74AC6311-042A-0948-BABF-A578693806F0}">
          <p14:sldIdLst>
            <p14:sldId id="3426"/>
            <p14:sldId id="2147471522"/>
            <p14:sldId id="2147471532"/>
          </p14:sldIdLst>
        </p14:section>
        <p14:section name="Presenation Body" id="{E3782EDA-2251-2E45-B466-6F86C82B6D01}">
          <p14:sldIdLst>
            <p14:sldId id="2147471525"/>
            <p14:sldId id="2147471527"/>
            <p14:sldId id="2147471523"/>
            <p14:sldId id="2147471534"/>
            <p14:sldId id="2147471536"/>
            <p14:sldId id="2147471533"/>
            <p14:sldId id="2141413392"/>
            <p14:sldId id="510"/>
          </p14:sldIdLst>
        </p14:section>
        <p14:section name="AI Early Detection of Diabetes + Pilot Study" id="{2B2B0295-516B-4BE7-A183-1D373397B022}">
          <p14:sldIdLst>
            <p14:sldId id="2147471529"/>
            <p14:sldId id="2147471308"/>
            <p14:sldId id="2147471357"/>
            <p14:sldId id="2147471375"/>
            <p14:sldId id="2147471377"/>
            <p14:sldId id="2147471342"/>
            <p14:sldId id="2147471341"/>
            <p14:sldId id="2147471511"/>
          </p14:sldIdLst>
        </p14:section>
        <p14:section name="Appendices" id="{62F7E334-9C6F-4A90-9092-5A7C0F515755}">
          <p14:sldIdLst>
            <p14:sldId id="2147471535"/>
            <p14:sldId id="737"/>
            <p14:sldId id="2147471528"/>
          </p14:sldIdLst>
        </p14:section>
        <p14:section name="Archive" id="{C1D836A9-2BFC-474A-8800-69FF4880974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B6B1112-E105-7B52-B409-FC21E6D07DB1}" name="Alhanouf Alsamani" initials="AA" userId="S::a.alsamani@lean.sa::5534a004-b8d1-4312-8afa-4608d3a8d897" providerId="AD"/>
  <p188:author id="{2E2B2013-9D54-BFB7-A8A9-4895C3AC9AA9}" name="Wejdan Alotaibi" initials="WA" userId="S::W.Alotaibi@lean.sa::a5bd9f3d-4ed5-4981-b6ea-0cd768385b7a" providerId="AD"/>
  <p188:author id="{52610C25-623E-7B44-3F43-0300F567E2EB}" name="Shatha  Alshaibi" initials="SA" userId="S::s.alshaibi@lean.sa::0ed8bb57-69f0-4206-bd10-e238352fecd4" providerId="AD"/>
  <p188:author id="{01BFDE36-7C05-1FCA-C26D-6BE4F9149458}" name="Abdullah Alzeer" initials="AA" userId="S::A.Alzeer@lean.sa::d5820d09-9957-440a-992a-15d2d5e9aa51" providerId="AD"/>
  <p188:author id="{665AA7E4-4737-85CB-3B9C-7B999162650C}" name="Abdullah Alzeer" initials="AA" userId="S::a.alzeer@lean.sa::d5820d09-9957-440a-992a-15d2d5e9aa5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2D69"/>
    <a:srgbClr val="0070C0"/>
    <a:srgbClr val="A9CFE9"/>
    <a:srgbClr val="7BB6DD"/>
    <a:srgbClr val="EBFFFF"/>
    <a:srgbClr val="F4F7FC"/>
    <a:srgbClr val="E0EAF5"/>
    <a:srgbClr val="E6EFF8"/>
    <a:srgbClr val="B1CADA"/>
    <a:srgbClr val="F7F8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32159C-0D5C-2062-23C1-2D6775906100}" v="23" dt="2023-11-01T21:01:43.843"/>
    <p1510:client id="{1FCE7C08-533C-F599-FB39-A37BAEEFEC58}" v="1118" dt="2023-11-01T20:53:37.126"/>
    <p1510:client id="{2618AD07-A3D4-44B2-C45F-E2752FD2D4D9}" v="618" dt="2023-11-02T10:03:35.988"/>
    <p1510:client id="{2B8F49E6-43A2-0669-F0B8-1696492D17D5}" v="16" dt="2023-11-01T21:08:56.554"/>
    <p1510:client id="{934EF293-CFC1-4098-94CE-6F0BA4305E80}" v="3139" dt="2023-11-01T21:42:47.754"/>
    <p1510:client id="{A0DF28B8-A101-FA47-466D-6FAE13982D3A}" v="68" dt="2023-11-02T10:09:42.559"/>
    <p1510:client id="{A33F4E76-EDA0-4E61-ACC6-B1420E7B072C}" v="134" dt="2023-11-02T10:25:08.954"/>
    <p1510:client id="{C9E01983-B622-411F-809A-60A0272182E8}" v="749" dt="2023-11-02T10:24:57.742"/>
    <p1510:client id="{E372F281-E9F0-64EB-4CA3-B29EBC69FA71}" v="19" dt="2023-11-02T10:00:40.902"/>
    <p1510:client id="{F9C9B957-BC37-5EA6-7858-CBCA0ED05825}" v="5" dt="2023-11-01T21:03:36.548"/>
    <p1510:client id="{FA50FF1A-8C59-4F86-BBEE-8A672E956E74}" v="758" dt="2023-11-01T20:42:39.6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29" autoAdjust="0"/>
    <p:restoredTop sz="96176" autoAdjust="0"/>
  </p:normalViewPr>
  <p:slideViewPr>
    <p:cSldViewPr snapToGrid="0" snapToObjects="1" showGuides="1">
      <p:cViewPr>
        <p:scale>
          <a:sx n="60" d="100"/>
          <a:sy n="60" d="100"/>
        </p:scale>
        <p:origin x="924" y="24"/>
      </p:cViewPr>
      <p:guideLst/>
    </p:cSldViewPr>
  </p:slideViewPr>
  <p:notesTextViewPr>
    <p:cViewPr>
      <p:scale>
        <a:sx n="3" d="2"/>
        <a:sy n="3" d="2"/>
      </p:scale>
      <p:origin x="0" y="0"/>
    </p:cViewPr>
  </p:notesTextViewPr>
  <p:sorterViewPr>
    <p:cViewPr varScale="1">
      <p:scale>
        <a:sx n="100" d="100"/>
        <a:sy n="100" d="100"/>
      </p:scale>
      <p:origin x="0" y="-1398"/>
    </p:cViewPr>
  </p:sorterViewPr>
  <p:notesViewPr>
    <p:cSldViewPr snapToGrid="0" snapToObjects="1" showGuides="1">
      <p:cViewPr>
        <p:scale>
          <a:sx n="120" d="100"/>
          <a:sy n="120" d="100"/>
        </p:scale>
        <p:origin x="2096" y="14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9" Type="http://schemas.openxmlformats.org/officeDocument/2006/relationships/font" Target="fonts/font13.fntdata"/><Relationship Id="rId21" Type="http://schemas.openxmlformats.org/officeDocument/2006/relationships/slide" Target="slides/slide19.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font" Target="fonts/font24.fntdata"/><Relationship Id="rId55" Type="http://schemas.openxmlformats.org/officeDocument/2006/relationships/font" Target="fonts/font29.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3.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3" Type="http://schemas.openxmlformats.org/officeDocument/2006/relationships/font" Target="fonts/font27.fntdata"/><Relationship Id="rId58" Type="http://schemas.openxmlformats.org/officeDocument/2006/relationships/theme" Target="theme/theme1.xml"/><Relationship Id="rId5" Type="http://schemas.openxmlformats.org/officeDocument/2006/relationships/slide" Target="slides/slide3.xml"/><Relationship Id="rId61" Type="http://schemas.microsoft.com/office/2018/10/relationships/authors" Target="author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2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font" Target="fonts/font15.fntdata"/><Relationship Id="rId54" Type="http://schemas.openxmlformats.org/officeDocument/2006/relationships/font" Target="fonts/font28.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font" Target="fonts/font23.fntdata"/><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font" Target="fonts/font26.fntdata"/><Relationship Id="rId60"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5554747194705096E-2"/>
          <c:y val="6.6091462101424178E-2"/>
          <c:w val="0.92884105481101953"/>
          <c:h val="0.82323307749557328"/>
        </c:manualLayout>
      </c:layout>
      <c:barChart>
        <c:barDir val="col"/>
        <c:grouping val="clustered"/>
        <c:varyColors val="0"/>
        <c:ser>
          <c:idx val="0"/>
          <c:order val="0"/>
          <c:tx>
            <c:strRef>
              <c:f>Sheet1!$B$1</c:f>
              <c:strCache>
                <c:ptCount val="1"/>
                <c:pt idx="0">
                  <c:v>ذكور</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000000"/>
                    </a:solidFill>
                    <a:latin typeface="Cairo" pitchFamily="2" charset="-78"/>
                    <a:ea typeface="+mn-ea"/>
                    <a:cs typeface="Cairo" pitchFamily="2" charset="-78"/>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Sheet1!$A$2:$A$6</c:f>
              <c:numCache>
                <c:formatCode>General</c:formatCode>
                <c:ptCount val="5"/>
                <c:pt idx="0">
                  <c:v>20</c:v>
                </c:pt>
                <c:pt idx="1">
                  <c:v>30</c:v>
                </c:pt>
                <c:pt idx="2">
                  <c:v>40</c:v>
                </c:pt>
                <c:pt idx="3">
                  <c:v>50</c:v>
                </c:pt>
                <c:pt idx="4">
                  <c:v>60</c:v>
                </c:pt>
              </c:numCache>
            </c:numRef>
          </c:cat>
          <c:val>
            <c:numRef>
              <c:f>Sheet1!$B$2:$B$6</c:f>
              <c:numCache>
                <c:formatCode>General</c:formatCode>
                <c:ptCount val="5"/>
                <c:pt idx="0">
                  <c:v>1</c:v>
                </c:pt>
                <c:pt idx="1">
                  <c:v>20</c:v>
                </c:pt>
                <c:pt idx="2">
                  <c:v>44</c:v>
                </c:pt>
                <c:pt idx="3">
                  <c:v>114</c:v>
                </c:pt>
                <c:pt idx="4">
                  <c:v>74</c:v>
                </c:pt>
              </c:numCache>
            </c:numRef>
          </c:val>
          <c:extLst>
            <c:ext xmlns:c16="http://schemas.microsoft.com/office/drawing/2014/chart" uri="{C3380CC4-5D6E-409C-BE32-E72D297353CC}">
              <c16:uniqueId val="{00000000-25AD-7E46-AE33-3862402C0675}"/>
            </c:ext>
          </c:extLst>
        </c:ser>
        <c:ser>
          <c:idx val="1"/>
          <c:order val="1"/>
          <c:tx>
            <c:strRef>
              <c:f>Sheet1!$C$1</c:f>
              <c:strCache>
                <c:ptCount val="1"/>
                <c:pt idx="0">
                  <c:v>إناث</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000000"/>
                    </a:solidFill>
                    <a:latin typeface="Cairo" pitchFamily="2" charset="-78"/>
                    <a:ea typeface="+mn-ea"/>
                    <a:cs typeface="Cairo" pitchFamily="2" charset="-78"/>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Sheet1!$A$2:$A$6</c:f>
              <c:numCache>
                <c:formatCode>General</c:formatCode>
                <c:ptCount val="5"/>
                <c:pt idx="0">
                  <c:v>20</c:v>
                </c:pt>
                <c:pt idx="1">
                  <c:v>30</c:v>
                </c:pt>
                <c:pt idx="2">
                  <c:v>40</c:v>
                </c:pt>
                <c:pt idx="3">
                  <c:v>50</c:v>
                </c:pt>
                <c:pt idx="4">
                  <c:v>60</c:v>
                </c:pt>
              </c:numCache>
            </c:numRef>
          </c:cat>
          <c:val>
            <c:numRef>
              <c:f>Sheet1!$C$2:$C$6</c:f>
              <c:numCache>
                <c:formatCode>General</c:formatCode>
                <c:ptCount val="5"/>
                <c:pt idx="0">
                  <c:v>1</c:v>
                </c:pt>
                <c:pt idx="1">
                  <c:v>16</c:v>
                </c:pt>
                <c:pt idx="2">
                  <c:v>45</c:v>
                </c:pt>
                <c:pt idx="3">
                  <c:v>106</c:v>
                </c:pt>
                <c:pt idx="4">
                  <c:v>42</c:v>
                </c:pt>
              </c:numCache>
            </c:numRef>
          </c:val>
          <c:extLst>
            <c:ext xmlns:c16="http://schemas.microsoft.com/office/drawing/2014/chart" uri="{C3380CC4-5D6E-409C-BE32-E72D297353CC}">
              <c16:uniqueId val="{00000001-25AD-7E46-AE33-3862402C0675}"/>
            </c:ext>
          </c:extLst>
        </c:ser>
        <c:dLbls>
          <c:dLblPos val="outEnd"/>
          <c:showLegendKey val="0"/>
          <c:showVal val="1"/>
          <c:showCatName val="0"/>
          <c:showSerName val="0"/>
          <c:showPercent val="0"/>
          <c:showBubbleSize val="0"/>
        </c:dLbls>
        <c:gapWidth val="56"/>
        <c:axId val="77634735"/>
        <c:axId val="77636815"/>
      </c:barChart>
      <c:catAx>
        <c:axId val="77634735"/>
        <c:scaling>
          <c:orientation val="minMax"/>
        </c:scaling>
        <c:delete val="0"/>
        <c:axPos val="b"/>
        <c:numFmt formatCode="General" sourceLinked="1"/>
        <c:majorTickMark val="none"/>
        <c:minorTickMark val="none"/>
        <c:tickLblPos val="nextTo"/>
        <c:spPr>
          <a:noFill/>
          <a:ln w="6350" cap="flat" cmpd="sng" algn="ctr">
            <a:solidFill>
              <a:schemeClr val="dk1"/>
            </a:solidFill>
            <a:prstDash val="solid"/>
            <a:miter lim="800000"/>
          </a:ln>
          <a:effectLst/>
        </c:spPr>
        <c:txPr>
          <a:bodyPr rot="-60000000" spcFirstLastPara="1" vertOverflow="ellipsis" vert="horz" wrap="square" anchor="ctr" anchorCtr="1"/>
          <a:lstStyle/>
          <a:p>
            <a:pPr>
              <a:defRPr sz="1197" b="1" i="0" u="none" strike="noStrike" kern="1200" cap="none" spc="0" normalizeH="0" baseline="0">
                <a:solidFill>
                  <a:schemeClr val="tx1"/>
                </a:solidFill>
                <a:latin typeface="Cairo" pitchFamily="2" charset="-78"/>
                <a:ea typeface="+mn-ea"/>
                <a:cs typeface="Cairo" pitchFamily="2" charset="-78"/>
              </a:defRPr>
            </a:pPr>
            <a:endParaRPr lang="en-US"/>
          </a:p>
        </c:txPr>
        <c:crossAx val="77636815"/>
        <c:crosses val="autoZero"/>
        <c:auto val="1"/>
        <c:lblAlgn val="ctr"/>
        <c:lblOffset val="100"/>
        <c:noMultiLvlLbl val="0"/>
      </c:catAx>
      <c:valAx>
        <c:axId val="77636815"/>
        <c:scaling>
          <c:orientation val="minMax"/>
        </c:scaling>
        <c:delete val="1"/>
        <c:axPos val="l"/>
        <c:numFmt formatCode="General" sourceLinked="1"/>
        <c:majorTickMark val="none"/>
        <c:minorTickMark val="none"/>
        <c:tickLblPos val="nextTo"/>
        <c:crossAx val="7763473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018781-FBF9-354C-A025-C49C596164BA}" type="datetimeFigureOut">
              <a:rPr lang="en-US" smtClean="0"/>
              <a:t>11/2/2023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8F4EF74-8826-BD43-B880-7A8566D08AFF}" type="slidenum">
              <a:rPr lang="en-US" smtClean="0"/>
              <a:t>‹#›</a:t>
            </a:fld>
            <a:endParaRPr lang="en-US"/>
          </a:p>
        </p:txBody>
      </p:sp>
    </p:spTree>
    <p:extLst>
      <p:ext uri="{BB962C8B-B14F-4D97-AF65-F5344CB8AC3E}">
        <p14:creationId xmlns:p14="http://schemas.microsoft.com/office/powerpoint/2010/main" val="246240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8FFD40-13C9-7B48-A0BE-E251E1E33FE5}" type="datetimeFigureOut">
              <a:rPr lang="en-US" smtClean="0"/>
              <a:t>11/2/2023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Second </a:t>
            </a:r>
            <a:r>
              <a:rPr lang="en-US" dirty="0" err="1"/>
              <a:t>levelClick</a:t>
            </a:r>
            <a:r>
              <a:rPr lang="en-US" dirty="0"/>
              <a:t> to edit Master text styles</a:t>
            </a:r>
          </a:p>
          <a:p>
            <a:pPr lvl="1"/>
            <a:endParaRPr lang="en-US" dirty="0"/>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8E2375-F1B1-284C-A827-B0E603FDBDD8}" type="slidenum">
              <a:rPr lang="en-US" smtClean="0"/>
              <a:t>‹#›</a:t>
            </a:fld>
            <a:endParaRPr lang="en-US"/>
          </a:p>
        </p:txBody>
      </p:sp>
    </p:spTree>
    <p:extLst>
      <p:ext uri="{BB962C8B-B14F-4D97-AF65-F5344CB8AC3E}">
        <p14:creationId xmlns:p14="http://schemas.microsoft.com/office/powerpoint/2010/main" val="938444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Cairo" pitchFamily="2" charset="-78"/>
        <a:ea typeface="+mn-ea"/>
        <a:cs typeface="Cairo" pitchFamily="2" charset="-78"/>
      </a:defRPr>
    </a:lvl1pPr>
    <a:lvl2pPr marL="457200" marR="0" indent="0" algn="l" defTabSz="914400" rtl="0" eaLnBrk="1" fontAlgn="auto" latinLnBrk="0" hangingPunct="1">
      <a:lnSpc>
        <a:spcPct val="100000"/>
      </a:lnSpc>
      <a:spcBef>
        <a:spcPts val="0"/>
      </a:spcBef>
      <a:spcAft>
        <a:spcPts val="0"/>
      </a:spcAft>
      <a:buClrTx/>
      <a:buSzTx/>
      <a:buFontTx/>
      <a:buNone/>
      <a:tabLst/>
      <a:defRPr sz="1200" kern="1200">
        <a:solidFill>
          <a:schemeClr val="tx1"/>
        </a:solidFill>
        <a:latin typeface="Cairo" pitchFamily="2" charset="-78"/>
        <a:ea typeface="+mn-ea"/>
        <a:cs typeface="Cairo" pitchFamily="2" charset="-78"/>
      </a:defRPr>
    </a:lvl2pPr>
    <a:lvl3pPr marL="914400" algn="l" defTabSz="914400" rtl="0" eaLnBrk="1" latinLnBrk="0" hangingPunct="1">
      <a:defRPr sz="1200" kern="1200">
        <a:solidFill>
          <a:schemeClr val="tx1"/>
        </a:solidFill>
        <a:latin typeface="Cairo" pitchFamily="2" charset="-78"/>
        <a:ea typeface="+mn-ea"/>
        <a:cs typeface="Cairo" pitchFamily="2" charset="-78"/>
      </a:defRPr>
    </a:lvl3pPr>
    <a:lvl4pPr marL="1371600" algn="l" defTabSz="914400" rtl="0" eaLnBrk="1" latinLnBrk="0" hangingPunct="1">
      <a:defRPr sz="1200" kern="1200">
        <a:solidFill>
          <a:schemeClr val="tx1"/>
        </a:solidFill>
        <a:latin typeface="Cairo" pitchFamily="2" charset="-78"/>
        <a:ea typeface="+mn-ea"/>
        <a:cs typeface="Cairo" pitchFamily="2" charset="-78"/>
      </a:defRPr>
    </a:lvl4pPr>
    <a:lvl5pPr marL="1828800" algn="l" defTabSz="914400" rtl="0" eaLnBrk="1" latinLnBrk="0" hangingPunct="1">
      <a:defRPr sz="1200" kern="1200">
        <a:solidFill>
          <a:schemeClr val="tx1"/>
        </a:solidFill>
        <a:latin typeface="Cairo" pitchFamily="2" charset="-78"/>
        <a:ea typeface="+mn-ea"/>
        <a:cs typeface="Cairo" pitchFamily="2" charset="-78"/>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who.int/publications/m/item/cancer-sau-2020"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en-US" dirty="0"/>
              <a:t>Solid color BG</a:t>
            </a:r>
          </a:p>
        </p:txBody>
      </p:sp>
      <p:sp>
        <p:nvSpPr>
          <p:cNvPr id="4" name="Slide Number Placeholder 3"/>
          <p:cNvSpPr>
            <a:spLocks noGrp="1"/>
          </p:cNvSpPr>
          <p:nvPr>
            <p:ph type="sldNum" sz="quarter" idx="10"/>
          </p:nvPr>
        </p:nvSpPr>
        <p:spPr/>
        <p:txBody>
          <a:bodyPr/>
          <a:lstStyle/>
          <a:p>
            <a:fld id="{6F8E2375-F1B1-284C-A827-B0E603FDBDD8}" type="slidenum">
              <a:rPr lang="en-US" smtClean="0"/>
              <a:t>1</a:t>
            </a:fld>
            <a:endParaRPr lang="en-US"/>
          </a:p>
        </p:txBody>
      </p:sp>
    </p:spTree>
    <p:extLst>
      <p:ext uri="{BB962C8B-B14F-4D97-AF65-F5344CB8AC3E}">
        <p14:creationId xmlns:p14="http://schemas.microsoft.com/office/powerpoint/2010/main" val="809570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lgn="r" defTabSz="914400" rtl="1" eaLnBrk="1" latinLnBrk="0" hangingPunct="1">
              <a:lnSpc>
                <a:spcPct val="150000"/>
              </a:lnSpc>
              <a:spcBef>
                <a:spcPts val="1000"/>
              </a:spcBef>
              <a:buFont typeface="Arial" panose="020B0604020202020204" pitchFamily="34" charset="0"/>
              <a:buChar char="•"/>
              <a:defRPr/>
            </a:pPr>
            <a:endParaRPr lang="ar-SA">
              <a:solidFill>
                <a:srgbClr val="002060"/>
              </a:solidFill>
              <a:latin typeface="Cairo ExtraLight" panose="00000500000000000000" pitchFamily="2" charset="-78"/>
              <a:cs typeface="Cairo ExtraLight" panose="00000500000000000000" pitchFamily="2" charset="-78"/>
            </a:endParaRPr>
          </a:p>
        </p:txBody>
      </p:sp>
      <p:sp>
        <p:nvSpPr>
          <p:cNvPr id="4" name="Slide Number Placeholder 3"/>
          <p:cNvSpPr>
            <a:spLocks noGrp="1"/>
          </p:cNvSpPr>
          <p:nvPr>
            <p:ph type="sldNum" sz="quarter" idx="5"/>
          </p:nvPr>
        </p:nvSpPr>
        <p:spPr/>
        <p:txBody>
          <a:bodyPr/>
          <a:lstStyle/>
          <a:p>
            <a:fld id="{5C9DF62B-79E9-754D-BE8A-4AB342E7EE77}" type="slidenum">
              <a:rPr lang="en-SA" smtClean="0"/>
              <a:t>14</a:t>
            </a:fld>
            <a:endParaRPr lang="en-SA"/>
          </a:p>
        </p:txBody>
      </p:sp>
    </p:spTree>
    <p:extLst>
      <p:ext uri="{BB962C8B-B14F-4D97-AF65-F5344CB8AC3E}">
        <p14:creationId xmlns:p14="http://schemas.microsoft.com/office/powerpoint/2010/main" val="27919543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defTabSz="914400" rtl="0" eaLnBrk="1" latinLnBrk="0" hangingPunct="1">
              <a:buFont typeface="+mj-lt"/>
              <a:buAutoNum type="arabicPeriod"/>
            </a:pPr>
            <a:endParaRPr lang="en-S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9DF62B-79E9-754D-BE8A-4AB342E7EE77}" type="slidenum">
              <a:rPr kumimoji="0" lang="en-S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S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1739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defTabSz="914400" rtl="0" eaLnBrk="1" latinLnBrk="0" hangingPunct="1">
              <a:buFont typeface="+mj-lt"/>
              <a:buAutoNum type="arabicPeriod"/>
            </a:pPr>
            <a:endParaRPr lang="en-S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9DF62B-79E9-754D-BE8A-4AB342E7EE77}" type="slidenum">
              <a:rPr kumimoji="0" lang="en-S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S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4717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r" rtl="1">
              <a:buFont typeface="+mj-lt"/>
              <a:buAutoNum type="arabicPeriod"/>
            </a:pPr>
            <a:endParaRPr lang="en-S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9DF62B-79E9-754D-BE8A-4AB342E7EE77}" type="slidenum">
              <a:rPr kumimoji="0" lang="en-S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S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504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defTabSz="914400" rtl="0" eaLnBrk="1" latinLnBrk="0" hangingPunct="1">
              <a:buFont typeface="+mj-lt"/>
              <a:buAutoNum type="arabicPeriod"/>
            </a:pPr>
            <a:endParaRPr lang="en-SA"/>
          </a:p>
        </p:txBody>
      </p:sp>
      <p:sp>
        <p:nvSpPr>
          <p:cNvPr id="4" name="Slide Number Placeholder 3"/>
          <p:cNvSpPr>
            <a:spLocks noGrp="1"/>
          </p:cNvSpPr>
          <p:nvPr>
            <p:ph type="sldNum" sz="quarter" idx="5"/>
          </p:nvPr>
        </p:nvSpPr>
        <p:spPr/>
        <p:txBody>
          <a:bodyPr/>
          <a:lstStyle/>
          <a:p>
            <a:fld id="{5C9DF62B-79E9-754D-BE8A-4AB342E7EE77}" type="slidenum">
              <a:rPr lang="en-SA" smtClean="0"/>
              <a:t>18</a:t>
            </a:fld>
            <a:endParaRPr lang="en-SA"/>
          </a:p>
        </p:txBody>
      </p:sp>
    </p:spTree>
    <p:extLst>
      <p:ext uri="{BB962C8B-B14F-4D97-AF65-F5344CB8AC3E}">
        <p14:creationId xmlns:p14="http://schemas.microsoft.com/office/powerpoint/2010/main" val="872849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r" rtl="1">
              <a:buFont typeface="+mj-lt"/>
              <a:buAutoNum type="arabicPeriod"/>
            </a:pPr>
            <a:endParaRPr lang="en-SA"/>
          </a:p>
        </p:txBody>
      </p:sp>
      <p:sp>
        <p:nvSpPr>
          <p:cNvPr id="4" name="Slide Number Placeholder 3"/>
          <p:cNvSpPr>
            <a:spLocks noGrp="1"/>
          </p:cNvSpPr>
          <p:nvPr>
            <p:ph type="sldNum" sz="quarter" idx="5"/>
          </p:nvPr>
        </p:nvSpPr>
        <p:spPr/>
        <p:txBody>
          <a:bodyPr/>
          <a:lstStyle/>
          <a:p>
            <a:fld id="{5C9DF62B-79E9-754D-BE8A-4AB342E7EE77}" type="slidenum">
              <a:rPr lang="en-SA" smtClean="0"/>
              <a:t>19</a:t>
            </a:fld>
            <a:endParaRPr lang="en-SA"/>
          </a:p>
        </p:txBody>
      </p:sp>
    </p:spTree>
    <p:extLst>
      <p:ext uri="{BB962C8B-B14F-4D97-AF65-F5344CB8AC3E}">
        <p14:creationId xmlns:p14="http://schemas.microsoft.com/office/powerpoint/2010/main" val="3472288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defTabSz="914400" rtl="0" eaLnBrk="1" latinLnBrk="0" hangingPunct="1">
              <a:buFont typeface="+mj-lt"/>
              <a:buAutoNum type="arabicPeriod"/>
            </a:pPr>
            <a:endParaRPr lang="en-SA"/>
          </a:p>
        </p:txBody>
      </p:sp>
      <p:sp>
        <p:nvSpPr>
          <p:cNvPr id="4" name="Slide Number Placeholder 3"/>
          <p:cNvSpPr>
            <a:spLocks noGrp="1"/>
          </p:cNvSpPr>
          <p:nvPr>
            <p:ph type="sldNum" sz="quarter" idx="5"/>
          </p:nvPr>
        </p:nvSpPr>
        <p:spPr/>
        <p:txBody>
          <a:bodyPr/>
          <a:lstStyle/>
          <a:p>
            <a:fld id="{5C9DF62B-79E9-754D-BE8A-4AB342E7EE77}" type="slidenum">
              <a:rPr lang="en-SA" smtClean="0"/>
              <a:t>22</a:t>
            </a:fld>
            <a:endParaRPr lang="en-SA"/>
          </a:p>
        </p:txBody>
      </p:sp>
    </p:spTree>
    <p:extLst>
      <p:ext uri="{BB962C8B-B14F-4D97-AF65-F5344CB8AC3E}">
        <p14:creationId xmlns:p14="http://schemas.microsoft.com/office/powerpoint/2010/main" val="4106726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342900" indent="-342900" algn="just">
              <a:lnSpc>
                <a:spcPct val="150000"/>
              </a:lnSpc>
              <a:buAutoNum type="arabicPeriod"/>
            </a:pPr>
            <a:r>
              <a:rPr lang="ar-SA" err="1">
                <a:latin typeface="Cairo"/>
                <a:cs typeface="Cairo"/>
              </a:rPr>
              <a:t>Mahmood</a:t>
            </a:r>
            <a:r>
              <a:rPr lang="ar-SA">
                <a:latin typeface="Cairo"/>
                <a:cs typeface="Cairo"/>
              </a:rPr>
              <a:t> FM. </a:t>
            </a:r>
            <a:r>
              <a:rPr lang="ar-SA" dirty="0">
                <a:latin typeface="Cairo"/>
                <a:cs typeface="Cairo"/>
              </a:rPr>
              <a:t>Prevalence</a:t>
            </a:r>
            <a:r>
              <a:rPr lang="ar-SA">
                <a:latin typeface="Cairo"/>
                <a:cs typeface="Cairo"/>
              </a:rPr>
              <a:t> </a:t>
            </a:r>
            <a:r>
              <a:rPr lang="ar-SA" err="1">
                <a:latin typeface="Cairo"/>
                <a:cs typeface="Cairo"/>
              </a:rPr>
              <a:t>and</a:t>
            </a:r>
            <a:r>
              <a:rPr lang="ar-SA">
                <a:latin typeface="Cairo"/>
                <a:cs typeface="Cairo"/>
              </a:rPr>
              <a:t> </a:t>
            </a:r>
            <a:r>
              <a:rPr lang="ar-SA" err="1">
                <a:latin typeface="Cairo"/>
                <a:cs typeface="Cairo"/>
              </a:rPr>
              <a:t>prevention</a:t>
            </a:r>
            <a:r>
              <a:rPr lang="ar-SA">
                <a:latin typeface="Cairo"/>
                <a:cs typeface="Cairo"/>
              </a:rPr>
              <a:t> </a:t>
            </a:r>
            <a:r>
              <a:rPr lang="ar-SA" err="1">
                <a:latin typeface="Cairo"/>
                <a:cs typeface="Cairo"/>
              </a:rPr>
              <a:t>of</a:t>
            </a:r>
            <a:r>
              <a:rPr lang="ar-SA">
                <a:latin typeface="Cairo"/>
                <a:cs typeface="Cairo"/>
              </a:rPr>
              <a:t> </a:t>
            </a:r>
            <a:r>
              <a:rPr lang="ar-SA" err="1">
                <a:latin typeface="Cairo"/>
                <a:cs typeface="Cairo"/>
              </a:rPr>
              <a:t>lifestyle-related</a:t>
            </a:r>
            <a:r>
              <a:rPr lang="ar-SA">
                <a:latin typeface="Cairo"/>
                <a:cs typeface="Cairo"/>
              </a:rPr>
              <a:t> </a:t>
            </a:r>
            <a:r>
              <a:rPr lang="ar-SA" err="1">
                <a:latin typeface="Cairo"/>
                <a:cs typeface="Cairo"/>
              </a:rPr>
              <a:t>diseases</a:t>
            </a:r>
            <a:r>
              <a:rPr lang="ar-SA">
                <a:latin typeface="Cairo"/>
                <a:cs typeface="Cairo"/>
              </a:rPr>
              <a:t> </a:t>
            </a:r>
            <a:r>
              <a:rPr lang="ar-SA" err="1">
                <a:latin typeface="Cairo"/>
                <a:cs typeface="Cairo"/>
              </a:rPr>
              <a:t>in</a:t>
            </a:r>
            <a:r>
              <a:rPr lang="ar-SA">
                <a:latin typeface="Cairo"/>
                <a:cs typeface="Cairo"/>
              </a:rPr>
              <a:t> </a:t>
            </a:r>
            <a:r>
              <a:rPr lang="ar-SA" err="1">
                <a:latin typeface="Cairo"/>
                <a:cs typeface="Cairo"/>
              </a:rPr>
              <a:t>Saudi</a:t>
            </a:r>
            <a:r>
              <a:rPr lang="ar-SA">
                <a:latin typeface="Cairo"/>
                <a:cs typeface="Cairo"/>
              </a:rPr>
              <a:t> </a:t>
            </a:r>
            <a:r>
              <a:rPr lang="ar-SA" err="1">
                <a:latin typeface="Cairo"/>
                <a:cs typeface="Cairo"/>
              </a:rPr>
              <a:t>Arabia</a:t>
            </a:r>
            <a:r>
              <a:rPr lang="ar-SA">
                <a:latin typeface="Cairo"/>
                <a:cs typeface="Cairo"/>
              </a:rPr>
              <a:t>. </a:t>
            </a:r>
            <a:r>
              <a:rPr lang="ar-SA" err="1">
                <a:latin typeface="Cairo"/>
                <a:cs typeface="Cairo"/>
              </a:rPr>
              <a:t>Int</a:t>
            </a:r>
            <a:r>
              <a:rPr lang="ar-SA">
                <a:latin typeface="Cairo"/>
                <a:cs typeface="Cairo"/>
              </a:rPr>
              <a:t> J </a:t>
            </a:r>
            <a:r>
              <a:rPr lang="ar-SA" err="1">
                <a:latin typeface="Cairo"/>
                <a:cs typeface="Cairo"/>
              </a:rPr>
              <a:t>Health</a:t>
            </a:r>
            <a:r>
              <a:rPr lang="ar-SA">
                <a:latin typeface="Cairo"/>
                <a:cs typeface="Cairo"/>
              </a:rPr>
              <a:t> </a:t>
            </a:r>
            <a:r>
              <a:rPr lang="ar-SA" err="1">
                <a:latin typeface="Cairo"/>
                <a:cs typeface="Cairo"/>
              </a:rPr>
              <a:t>Sci</a:t>
            </a:r>
            <a:r>
              <a:rPr lang="ar-SA">
                <a:latin typeface="Cairo"/>
                <a:cs typeface="Cairo"/>
              </a:rPr>
              <a:t> (</a:t>
            </a:r>
            <a:r>
              <a:rPr lang="ar-SA" err="1">
                <a:latin typeface="Cairo"/>
                <a:cs typeface="Cairo"/>
              </a:rPr>
              <a:t>Qassim</a:t>
            </a:r>
            <a:r>
              <a:rPr lang="ar-SA">
                <a:latin typeface="Cairo"/>
                <a:cs typeface="Cairo"/>
              </a:rPr>
              <a:t>). 2018 Sep-Oct;12(5):1-2. PMID: 30202400; PMCID: PMC6124832.</a:t>
            </a:r>
            <a:endParaRPr lang="en-US">
              <a:latin typeface="Cairo"/>
              <a:cs typeface="Cairo"/>
            </a:endParaRPr>
          </a:p>
          <a:p>
            <a:pPr marL="342900" indent="-342900" algn="just">
              <a:lnSpc>
                <a:spcPct val="150000"/>
              </a:lnSpc>
              <a:buAutoNum type="arabicPeriod"/>
            </a:pPr>
            <a:r>
              <a:rPr lang="ar-SA" i="1" err="1">
                <a:latin typeface="Cairo"/>
                <a:cs typeface="Cairo"/>
              </a:rPr>
              <a:t>World</a:t>
            </a:r>
            <a:r>
              <a:rPr lang="ar-SA" i="1">
                <a:latin typeface="Cairo"/>
                <a:cs typeface="Cairo"/>
              </a:rPr>
              <a:t> </a:t>
            </a:r>
            <a:r>
              <a:rPr lang="ar-SA" i="1" err="1">
                <a:latin typeface="Cairo"/>
                <a:cs typeface="Cairo"/>
              </a:rPr>
              <a:t>Health</a:t>
            </a:r>
            <a:r>
              <a:rPr lang="ar-SA" i="1">
                <a:latin typeface="Cairo"/>
                <a:cs typeface="Cairo"/>
              </a:rPr>
              <a:t> </a:t>
            </a:r>
            <a:r>
              <a:rPr lang="ar-SA" i="1" err="1">
                <a:latin typeface="Cairo"/>
                <a:cs typeface="Cairo"/>
              </a:rPr>
              <a:t>Organization</a:t>
            </a:r>
            <a:r>
              <a:rPr lang="ar-SA" i="1">
                <a:latin typeface="Cairo"/>
                <a:cs typeface="Cairo"/>
              </a:rPr>
              <a:t> (WHO). </a:t>
            </a:r>
            <a:r>
              <a:rPr lang="ar-SA" i="1" err="1">
                <a:latin typeface="Cairo"/>
                <a:cs typeface="Cairo"/>
              </a:rPr>
              <a:t>Global</a:t>
            </a:r>
            <a:r>
              <a:rPr lang="ar-SA" i="1">
                <a:latin typeface="Cairo"/>
                <a:cs typeface="Cairo"/>
              </a:rPr>
              <a:t> </a:t>
            </a:r>
            <a:r>
              <a:rPr lang="ar-SA" i="1" err="1">
                <a:latin typeface="Cairo"/>
                <a:cs typeface="Cairo"/>
              </a:rPr>
              <a:t>Health</a:t>
            </a:r>
            <a:r>
              <a:rPr lang="ar-SA" i="1">
                <a:latin typeface="Cairo"/>
                <a:cs typeface="Cairo"/>
              </a:rPr>
              <a:t> </a:t>
            </a:r>
            <a:r>
              <a:rPr lang="ar-SA" i="1" err="1">
                <a:latin typeface="Cairo"/>
                <a:cs typeface="Cairo"/>
              </a:rPr>
              <a:t>Estimates</a:t>
            </a:r>
            <a:r>
              <a:rPr lang="ar-SA" i="1">
                <a:latin typeface="Cairo"/>
                <a:cs typeface="Cairo"/>
              </a:rPr>
              <a:t> 2016:Deaths </a:t>
            </a:r>
            <a:r>
              <a:rPr lang="ar-SA" i="1" err="1">
                <a:latin typeface="Cairo"/>
                <a:cs typeface="Cairo"/>
              </a:rPr>
              <a:t>by</a:t>
            </a:r>
            <a:r>
              <a:rPr lang="ar-SA" i="1">
                <a:latin typeface="Cairo"/>
                <a:cs typeface="Cairo"/>
              </a:rPr>
              <a:t> </a:t>
            </a:r>
            <a:r>
              <a:rPr lang="ar-SA" i="1" err="1">
                <a:latin typeface="Cairo"/>
                <a:cs typeface="Cairo"/>
              </a:rPr>
              <a:t>Cause</a:t>
            </a:r>
            <a:r>
              <a:rPr lang="ar-SA" i="1">
                <a:latin typeface="Cairo"/>
                <a:cs typeface="Cairo"/>
              </a:rPr>
              <a:t>, </a:t>
            </a:r>
            <a:r>
              <a:rPr lang="ar-SA" i="1" err="1">
                <a:latin typeface="Cairo"/>
                <a:cs typeface="Cairo"/>
              </a:rPr>
              <a:t>Age</a:t>
            </a:r>
            <a:r>
              <a:rPr lang="ar-SA" i="1">
                <a:latin typeface="Cairo"/>
                <a:cs typeface="Cairo"/>
              </a:rPr>
              <a:t>, </a:t>
            </a:r>
            <a:r>
              <a:rPr lang="ar-SA" i="1" err="1">
                <a:latin typeface="Cairo"/>
                <a:cs typeface="Cairo"/>
              </a:rPr>
              <a:t>Sex</a:t>
            </a:r>
            <a:r>
              <a:rPr lang="ar-SA" i="1">
                <a:latin typeface="Cairo"/>
                <a:cs typeface="Cairo"/>
              </a:rPr>
              <a:t>, </a:t>
            </a:r>
            <a:r>
              <a:rPr lang="ar-SA" i="1" err="1">
                <a:latin typeface="Cairo"/>
                <a:cs typeface="Cairo"/>
              </a:rPr>
              <a:t>by</a:t>
            </a:r>
            <a:r>
              <a:rPr lang="ar-SA" i="1">
                <a:latin typeface="Cairo"/>
                <a:cs typeface="Cairo"/>
              </a:rPr>
              <a:t> </a:t>
            </a:r>
            <a:r>
              <a:rPr lang="ar-SA" i="1" err="1">
                <a:latin typeface="Cairo"/>
                <a:cs typeface="Cairo"/>
              </a:rPr>
              <a:t>Country</a:t>
            </a:r>
            <a:r>
              <a:rPr lang="ar-SA" i="1">
                <a:latin typeface="Cairo"/>
                <a:cs typeface="Cairo"/>
              </a:rPr>
              <a:t> </a:t>
            </a:r>
            <a:r>
              <a:rPr lang="ar-SA" i="1" err="1">
                <a:latin typeface="Cairo"/>
                <a:cs typeface="Cairo"/>
              </a:rPr>
              <a:t>and</a:t>
            </a:r>
            <a:r>
              <a:rPr lang="ar-SA" i="1">
                <a:latin typeface="Cairo"/>
                <a:cs typeface="Cairo"/>
              </a:rPr>
              <a:t> </a:t>
            </a:r>
            <a:r>
              <a:rPr lang="ar-SA" i="1" err="1">
                <a:latin typeface="Cairo"/>
                <a:cs typeface="Cairo"/>
              </a:rPr>
              <a:t>by</a:t>
            </a:r>
            <a:r>
              <a:rPr lang="ar-SA" i="1">
                <a:latin typeface="Cairo"/>
                <a:cs typeface="Cairo"/>
              </a:rPr>
              <a:t> </a:t>
            </a:r>
            <a:r>
              <a:rPr lang="ar-SA" i="1" err="1">
                <a:latin typeface="Cairo"/>
                <a:cs typeface="Cairo"/>
              </a:rPr>
              <a:t>Region</a:t>
            </a:r>
            <a:r>
              <a:rPr lang="ar-SA" i="1">
                <a:latin typeface="Cairo"/>
                <a:cs typeface="Cairo"/>
              </a:rPr>
              <a:t>, 2000–2016.</a:t>
            </a:r>
            <a:r>
              <a:rPr lang="ar-SA" dirty="0">
                <a:latin typeface="Cairo"/>
                <a:cs typeface="Cairo"/>
              </a:rPr>
              <a:t> </a:t>
            </a:r>
            <a:r>
              <a:rPr lang="ar-SA" err="1">
                <a:latin typeface="Cairo"/>
                <a:cs typeface="Cairo"/>
              </a:rPr>
              <a:t>Geneva</a:t>
            </a:r>
            <a:r>
              <a:rPr lang="ar-SA">
                <a:latin typeface="Cairo"/>
                <a:cs typeface="Cairo"/>
              </a:rPr>
              <a:t>: WHO; 2016</a:t>
            </a:r>
            <a:endParaRPr lang="ar-SA" dirty="0">
              <a:latin typeface="Cairo"/>
              <a:cs typeface="Cairo"/>
            </a:endParaRPr>
          </a:p>
          <a:p>
            <a:pPr marL="342900" indent="-342900" algn="just">
              <a:buAutoNum type="arabicPeriod"/>
            </a:pPr>
            <a:r>
              <a:rPr lang="ar-SA" dirty="0">
                <a:latin typeface="Cairo"/>
                <a:cs typeface="Cairo"/>
              </a:rPr>
              <a:t>Sulaiman</a:t>
            </a:r>
            <a:r>
              <a:rPr lang="ar-SA">
                <a:latin typeface="Cairo"/>
                <a:cs typeface="Cairo"/>
              </a:rPr>
              <a:t> A. </a:t>
            </a:r>
            <a:r>
              <a:rPr lang="ar-SA" err="1">
                <a:latin typeface="Cairo"/>
                <a:cs typeface="Cairo"/>
              </a:rPr>
              <a:t>Alshammari</a:t>
            </a:r>
            <a:r>
              <a:rPr lang="ar-SA">
                <a:latin typeface="Cairo"/>
                <a:cs typeface="Cairo"/>
              </a:rPr>
              <a:t>, </a:t>
            </a:r>
            <a:r>
              <a:rPr lang="ar-SA" dirty="0">
                <a:latin typeface="Cairo"/>
                <a:cs typeface="Cairo"/>
              </a:rPr>
              <a:t>Abdullah</a:t>
            </a:r>
            <a:r>
              <a:rPr lang="ar-SA">
                <a:latin typeface="Cairo"/>
                <a:cs typeface="Cairo"/>
              </a:rPr>
              <a:t> S. </a:t>
            </a:r>
            <a:r>
              <a:rPr lang="ar-SA" err="1">
                <a:latin typeface="Cairo"/>
                <a:cs typeface="Cairo"/>
              </a:rPr>
              <a:t>Alshammari</a:t>
            </a:r>
            <a:r>
              <a:rPr lang="ar-SA">
                <a:latin typeface="Cairo"/>
                <a:cs typeface="Cairo"/>
              </a:rPr>
              <a:t>, </a:t>
            </a:r>
            <a:r>
              <a:rPr lang="ar-SA" err="1">
                <a:latin typeface="Cairo"/>
                <a:cs typeface="Cairo"/>
              </a:rPr>
              <a:t>Hotoon</a:t>
            </a:r>
            <a:r>
              <a:rPr lang="ar-SA">
                <a:latin typeface="Cairo"/>
                <a:cs typeface="Cairo"/>
              </a:rPr>
              <a:t> S. </a:t>
            </a:r>
            <a:r>
              <a:rPr lang="ar-SA" err="1">
                <a:latin typeface="Cairo"/>
                <a:cs typeface="Cairo"/>
              </a:rPr>
              <a:t>Alshammari</a:t>
            </a:r>
            <a:r>
              <a:rPr lang="ar-SA">
                <a:latin typeface="Cairo"/>
                <a:cs typeface="Cairo"/>
              </a:rPr>
              <a:t>, </a:t>
            </a:r>
            <a:r>
              <a:rPr lang="ar-SA" err="1">
                <a:latin typeface="Cairo"/>
                <a:cs typeface="Cairo"/>
              </a:rPr>
              <a:t>Shaik</a:t>
            </a:r>
            <a:r>
              <a:rPr lang="ar-SA">
                <a:latin typeface="Cairo"/>
                <a:cs typeface="Cairo"/>
              </a:rPr>
              <a:t> S. </a:t>
            </a:r>
            <a:r>
              <a:rPr lang="ar-SA" err="1">
                <a:latin typeface="Cairo"/>
                <a:cs typeface="Cairo"/>
              </a:rPr>
              <a:t>Ahamed</a:t>
            </a:r>
            <a:endParaRPr lang="ar-SA" dirty="0">
              <a:latin typeface="Cairo"/>
              <a:cs typeface="Cairo"/>
            </a:endParaRPr>
          </a:p>
          <a:p>
            <a:pPr marL="342900" indent="-342900" algn="just">
              <a:buAutoNum type="arabicPeriod"/>
            </a:pPr>
            <a:r>
              <a:rPr lang="ar-SA" err="1">
                <a:latin typeface="Cairo"/>
                <a:cs typeface="Cairo"/>
              </a:rPr>
              <a:t>Saudi</a:t>
            </a:r>
            <a:r>
              <a:rPr lang="ar-SA">
                <a:latin typeface="Cairo"/>
                <a:cs typeface="Cairo"/>
              </a:rPr>
              <a:t> </a:t>
            </a:r>
            <a:r>
              <a:rPr lang="ar-SA" err="1">
                <a:latin typeface="Cairo"/>
                <a:cs typeface="Cairo"/>
              </a:rPr>
              <a:t>Medical</a:t>
            </a:r>
            <a:r>
              <a:rPr lang="ar-SA">
                <a:latin typeface="Cairo"/>
                <a:cs typeface="Cairo"/>
              </a:rPr>
              <a:t> </a:t>
            </a:r>
            <a:r>
              <a:rPr lang="ar-SA" err="1">
                <a:latin typeface="Cairo"/>
                <a:cs typeface="Cairo"/>
              </a:rPr>
              <a:t>Journal</a:t>
            </a:r>
            <a:r>
              <a:rPr lang="ar-SA">
                <a:latin typeface="Cairo"/>
                <a:cs typeface="Cairo"/>
              </a:rPr>
              <a:t> </a:t>
            </a:r>
            <a:r>
              <a:rPr lang="ar-SA" err="1">
                <a:latin typeface="Cairo"/>
                <a:cs typeface="Cairo"/>
              </a:rPr>
              <a:t>Oct</a:t>
            </a:r>
            <a:r>
              <a:rPr lang="ar-SA">
                <a:latin typeface="Cairo"/>
                <a:cs typeface="Cairo"/>
              </a:rPr>
              <a:t> 2023, 44 (10) 951-964; </a:t>
            </a:r>
            <a:r>
              <a:rPr lang="ar-SA" b="1">
                <a:latin typeface="Cairo"/>
                <a:cs typeface="Cairo"/>
              </a:rPr>
              <a:t>DOI:</a:t>
            </a:r>
            <a:r>
              <a:rPr lang="ar-SA">
                <a:latin typeface="Cairo"/>
                <a:cs typeface="Cairo"/>
              </a:rPr>
              <a:t> 10.15537/smj.2023.44.10.20230178</a:t>
            </a:r>
            <a:endParaRPr lang="ar-SA" dirty="0">
              <a:latin typeface="Cairo"/>
              <a:cs typeface="Cairo"/>
            </a:endParaRPr>
          </a:p>
          <a:p>
            <a:pPr marL="228600" indent="-228600" algn="just">
              <a:buAutoNum type="arabicPeriod"/>
            </a:pPr>
            <a:r>
              <a:rPr lang="ar-SA" dirty="0">
                <a:latin typeface="Cairo"/>
                <a:cs typeface="Cairo"/>
              </a:rPr>
              <a:t>Al-</a:t>
            </a:r>
            <a:r>
              <a:rPr lang="ar-SA" err="1">
                <a:latin typeface="Cairo"/>
                <a:cs typeface="Cairo"/>
              </a:rPr>
              <a:t>Nozha</a:t>
            </a:r>
            <a:r>
              <a:rPr lang="ar-SA">
                <a:latin typeface="Cairo"/>
                <a:cs typeface="Cairo"/>
              </a:rPr>
              <a:t> MM, </a:t>
            </a:r>
            <a:r>
              <a:rPr lang="ar-SA" err="1">
                <a:latin typeface="Cairo"/>
                <a:cs typeface="Cairo"/>
              </a:rPr>
              <a:t>Arafah</a:t>
            </a:r>
            <a:r>
              <a:rPr lang="ar-SA">
                <a:latin typeface="Cairo"/>
                <a:cs typeface="Cairo"/>
              </a:rPr>
              <a:t> MR, </a:t>
            </a:r>
            <a:r>
              <a:rPr lang="ar-SA" dirty="0">
                <a:latin typeface="Cairo"/>
                <a:cs typeface="Cairo"/>
              </a:rPr>
              <a:t>Al-</a:t>
            </a:r>
            <a:r>
              <a:rPr lang="ar-SA" err="1">
                <a:latin typeface="Cairo"/>
                <a:cs typeface="Cairo"/>
              </a:rPr>
              <a:t>Maatouq</a:t>
            </a:r>
            <a:r>
              <a:rPr lang="ar-SA">
                <a:latin typeface="Cairo"/>
                <a:cs typeface="Cairo"/>
              </a:rPr>
              <a:t> MA, </a:t>
            </a:r>
            <a:r>
              <a:rPr lang="ar-SA" dirty="0">
                <a:latin typeface="Cairo"/>
                <a:cs typeface="Cairo"/>
              </a:rPr>
              <a:t>Khalil</a:t>
            </a:r>
            <a:r>
              <a:rPr lang="ar-SA">
                <a:latin typeface="Cairo"/>
                <a:cs typeface="Cairo"/>
              </a:rPr>
              <a:t> MZ, </a:t>
            </a:r>
            <a:r>
              <a:rPr lang="ar-SA" err="1">
                <a:latin typeface="Cairo"/>
                <a:cs typeface="Cairo"/>
              </a:rPr>
              <a:t>Khan</a:t>
            </a:r>
            <a:r>
              <a:rPr lang="ar-SA">
                <a:latin typeface="Cairo"/>
                <a:cs typeface="Cairo"/>
              </a:rPr>
              <a:t> NB, </a:t>
            </a:r>
            <a:r>
              <a:rPr lang="ar-SA" dirty="0">
                <a:latin typeface="Cairo"/>
                <a:cs typeface="Cairo"/>
              </a:rPr>
              <a:t>Al-</a:t>
            </a:r>
            <a:r>
              <a:rPr lang="ar-SA" err="1">
                <a:latin typeface="Cairo"/>
                <a:cs typeface="Cairo"/>
              </a:rPr>
              <a:t>Marzouki</a:t>
            </a:r>
            <a:r>
              <a:rPr lang="ar-SA">
                <a:latin typeface="Cairo"/>
                <a:cs typeface="Cairo"/>
              </a:rPr>
              <a:t> K, </a:t>
            </a:r>
            <a:r>
              <a:rPr lang="ar-SA" dirty="0">
                <a:latin typeface="Cairo"/>
                <a:cs typeface="Cairo"/>
              </a:rPr>
              <a:t>Al-</a:t>
            </a:r>
            <a:r>
              <a:rPr lang="ar-SA" err="1">
                <a:latin typeface="Cairo"/>
                <a:cs typeface="Cairo"/>
              </a:rPr>
              <a:t>Mazrou</a:t>
            </a:r>
            <a:r>
              <a:rPr lang="ar-SA">
                <a:latin typeface="Cairo"/>
                <a:cs typeface="Cairo"/>
              </a:rPr>
              <a:t> YY, </a:t>
            </a:r>
            <a:r>
              <a:rPr lang="ar-SA" dirty="0">
                <a:latin typeface="Cairo"/>
                <a:cs typeface="Cairo"/>
              </a:rPr>
              <a:t>Abdullah</a:t>
            </a:r>
            <a:r>
              <a:rPr lang="ar-SA">
                <a:latin typeface="Cairo"/>
                <a:cs typeface="Cairo"/>
              </a:rPr>
              <a:t> M, </a:t>
            </a:r>
            <a:r>
              <a:rPr lang="ar-SA" dirty="0">
                <a:latin typeface="Cairo"/>
                <a:cs typeface="Cairo"/>
              </a:rPr>
              <a:t>Al-</a:t>
            </a:r>
            <a:r>
              <a:rPr lang="ar-SA" err="1">
                <a:latin typeface="Cairo"/>
                <a:cs typeface="Cairo"/>
              </a:rPr>
              <a:t>Khadra</a:t>
            </a:r>
            <a:r>
              <a:rPr lang="ar-SA">
                <a:latin typeface="Cairo"/>
                <a:cs typeface="Cairo"/>
              </a:rPr>
              <a:t> A, </a:t>
            </a:r>
            <a:r>
              <a:rPr lang="ar-SA" dirty="0">
                <a:latin typeface="Cairo"/>
                <a:cs typeface="Cairo"/>
              </a:rPr>
              <a:t>Al-</a:t>
            </a:r>
            <a:r>
              <a:rPr lang="ar-SA" err="1">
                <a:latin typeface="Cairo"/>
                <a:cs typeface="Cairo"/>
              </a:rPr>
              <a:t>Harthi</a:t>
            </a:r>
            <a:r>
              <a:rPr lang="ar-SA">
                <a:latin typeface="Cairo"/>
                <a:cs typeface="Cairo"/>
              </a:rPr>
              <a:t> SS, </a:t>
            </a:r>
            <a:r>
              <a:rPr lang="ar-SA" dirty="0">
                <a:latin typeface="Cairo"/>
                <a:cs typeface="Cairo"/>
              </a:rPr>
              <a:t>Al-</a:t>
            </a:r>
            <a:r>
              <a:rPr lang="ar-SA" err="1">
                <a:latin typeface="Cairo"/>
                <a:cs typeface="Cairo"/>
              </a:rPr>
              <a:t>Shahid</a:t>
            </a:r>
            <a:r>
              <a:rPr lang="ar-SA">
                <a:latin typeface="Cairo"/>
                <a:cs typeface="Cairo"/>
              </a:rPr>
              <a:t> MS, </a:t>
            </a:r>
            <a:r>
              <a:rPr lang="ar-SA" dirty="0">
                <a:latin typeface="Cairo"/>
                <a:cs typeface="Cairo"/>
              </a:rPr>
              <a:t>Al-</a:t>
            </a:r>
            <a:r>
              <a:rPr lang="ar-SA" err="1">
                <a:latin typeface="Cairo"/>
                <a:cs typeface="Cairo"/>
              </a:rPr>
              <a:t>Mobeireek</a:t>
            </a:r>
            <a:r>
              <a:rPr lang="ar-SA">
                <a:latin typeface="Cairo"/>
                <a:cs typeface="Cairo"/>
              </a:rPr>
              <a:t> A, </a:t>
            </a:r>
            <a:r>
              <a:rPr lang="ar-SA" err="1">
                <a:latin typeface="Cairo"/>
                <a:cs typeface="Cairo"/>
              </a:rPr>
              <a:t>Nouh</a:t>
            </a:r>
            <a:r>
              <a:rPr lang="ar-SA">
                <a:latin typeface="Cairo"/>
                <a:cs typeface="Cairo"/>
              </a:rPr>
              <a:t> MS. </a:t>
            </a:r>
            <a:r>
              <a:rPr lang="ar-SA" err="1">
                <a:latin typeface="Cairo"/>
                <a:cs typeface="Cairo"/>
              </a:rPr>
              <a:t>Hyperlipidemia</a:t>
            </a:r>
            <a:r>
              <a:rPr lang="ar-SA">
                <a:latin typeface="Cairo"/>
                <a:cs typeface="Cairo"/>
              </a:rPr>
              <a:t> </a:t>
            </a:r>
            <a:r>
              <a:rPr lang="ar-SA" err="1">
                <a:latin typeface="Cairo"/>
                <a:cs typeface="Cairo"/>
              </a:rPr>
              <a:t>in</a:t>
            </a:r>
            <a:r>
              <a:rPr lang="ar-SA">
                <a:latin typeface="Cairo"/>
                <a:cs typeface="Cairo"/>
              </a:rPr>
              <a:t> </a:t>
            </a:r>
            <a:r>
              <a:rPr lang="ar-SA" err="1">
                <a:latin typeface="Cairo"/>
                <a:cs typeface="Cairo"/>
              </a:rPr>
              <a:t>Saudi</a:t>
            </a:r>
            <a:r>
              <a:rPr lang="ar-SA">
                <a:latin typeface="Cairo"/>
                <a:cs typeface="Cairo"/>
              </a:rPr>
              <a:t> </a:t>
            </a:r>
            <a:r>
              <a:rPr lang="ar-SA" err="1">
                <a:latin typeface="Cairo"/>
                <a:cs typeface="Cairo"/>
              </a:rPr>
              <a:t>Arabia</a:t>
            </a:r>
            <a:r>
              <a:rPr lang="ar-SA">
                <a:latin typeface="Cairo"/>
                <a:cs typeface="Cairo"/>
              </a:rPr>
              <a:t>. </a:t>
            </a:r>
            <a:r>
              <a:rPr lang="ar-SA" err="1">
                <a:latin typeface="Cairo"/>
                <a:cs typeface="Cairo"/>
              </a:rPr>
              <a:t>Saudi</a:t>
            </a:r>
            <a:r>
              <a:rPr lang="ar-SA">
                <a:latin typeface="Cairo"/>
                <a:cs typeface="Cairo"/>
              </a:rPr>
              <a:t> </a:t>
            </a:r>
            <a:r>
              <a:rPr lang="ar-SA" err="1">
                <a:latin typeface="Cairo"/>
                <a:cs typeface="Cairo"/>
              </a:rPr>
              <a:t>Med</a:t>
            </a:r>
            <a:r>
              <a:rPr lang="ar-SA">
                <a:latin typeface="Cairo"/>
                <a:cs typeface="Cairo"/>
              </a:rPr>
              <a:t> J. 2008 Feb;29(2):282-7. PMID: 18246242.</a:t>
            </a:r>
            <a:endParaRPr lang="ar-SA" dirty="0">
              <a:latin typeface="Cairo"/>
              <a:cs typeface="Cairo"/>
            </a:endParaRPr>
          </a:p>
          <a:p>
            <a:pPr marL="342900" indent="-342900" algn="just">
              <a:lnSpc>
                <a:spcPct val="150000"/>
              </a:lnSpc>
              <a:buAutoNum type="arabicPeriod"/>
            </a:pPr>
            <a:r>
              <a:rPr lang="ar-SA" i="1" err="1">
                <a:latin typeface="Cairo"/>
                <a:cs typeface="Cairo"/>
              </a:rPr>
              <a:t>Cancer</a:t>
            </a:r>
            <a:r>
              <a:rPr lang="ar-SA" i="1">
                <a:latin typeface="Cairo"/>
                <a:cs typeface="Cairo"/>
              </a:rPr>
              <a:t> </a:t>
            </a:r>
            <a:r>
              <a:rPr lang="ar-SA" i="1" err="1">
                <a:latin typeface="Cairo"/>
                <a:cs typeface="Cairo"/>
              </a:rPr>
              <a:t>saudi</a:t>
            </a:r>
            <a:r>
              <a:rPr lang="ar-SA" i="1">
                <a:latin typeface="Cairo"/>
                <a:cs typeface="Cairo"/>
              </a:rPr>
              <a:t> </a:t>
            </a:r>
            <a:r>
              <a:rPr lang="ar-SA" i="1" err="1">
                <a:latin typeface="Cairo"/>
                <a:cs typeface="Cairo"/>
              </a:rPr>
              <a:t>arabia</a:t>
            </a:r>
            <a:r>
              <a:rPr lang="ar-SA" i="1">
                <a:latin typeface="Cairo"/>
                <a:cs typeface="Cairo"/>
              </a:rPr>
              <a:t> 2020 </a:t>
            </a:r>
            <a:r>
              <a:rPr lang="ar-SA" i="1" err="1">
                <a:latin typeface="Cairo"/>
                <a:cs typeface="Cairo"/>
              </a:rPr>
              <a:t>country</a:t>
            </a:r>
            <a:r>
              <a:rPr lang="ar-SA" i="1">
                <a:latin typeface="Cairo"/>
                <a:cs typeface="Cairo"/>
              </a:rPr>
              <a:t> </a:t>
            </a:r>
            <a:r>
              <a:rPr lang="ar-SA" i="1" err="1">
                <a:latin typeface="Cairo"/>
                <a:cs typeface="Cairo"/>
              </a:rPr>
              <a:t>profile</a:t>
            </a:r>
            <a:r>
              <a:rPr lang="ar-SA">
                <a:latin typeface="Cairo"/>
                <a:cs typeface="Cairo"/>
              </a:rPr>
              <a:t> (</a:t>
            </a:r>
            <a:r>
              <a:rPr lang="ar-SA" err="1">
                <a:latin typeface="Cairo"/>
                <a:cs typeface="Cairo"/>
              </a:rPr>
              <a:t>no</a:t>
            </a:r>
            <a:r>
              <a:rPr lang="ar-SA">
                <a:latin typeface="Cairo"/>
                <a:cs typeface="Cairo"/>
              </a:rPr>
              <a:t> </a:t>
            </a:r>
            <a:r>
              <a:rPr lang="ar-SA" err="1">
                <a:latin typeface="Cairo"/>
                <a:cs typeface="Cairo"/>
              </a:rPr>
              <a:t>date</a:t>
            </a:r>
            <a:r>
              <a:rPr lang="ar-SA">
                <a:latin typeface="Cairo"/>
                <a:cs typeface="Cairo"/>
              </a:rPr>
              <a:t>) </a:t>
            </a:r>
            <a:r>
              <a:rPr lang="ar-SA" i="1" err="1">
                <a:latin typeface="Cairo"/>
                <a:cs typeface="Cairo"/>
              </a:rPr>
              <a:t>World</a:t>
            </a:r>
            <a:r>
              <a:rPr lang="ar-SA" i="1">
                <a:latin typeface="Cairo"/>
                <a:cs typeface="Cairo"/>
              </a:rPr>
              <a:t> </a:t>
            </a:r>
            <a:r>
              <a:rPr lang="ar-SA" i="1" err="1">
                <a:latin typeface="Cairo"/>
                <a:cs typeface="Cairo"/>
              </a:rPr>
              <a:t>Health</a:t>
            </a:r>
            <a:r>
              <a:rPr lang="ar-SA" i="1">
                <a:latin typeface="Cairo"/>
                <a:cs typeface="Cairo"/>
              </a:rPr>
              <a:t> </a:t>
            </a:r>
            <a:r>
              <a:rPr lang="ar-SA" i="1" err="1">
                <a:latin typeface="Cairo"/>
                <a:cs typeface="Cairo"/>
              </a:rPr>
              <a:t>Organization</a:t>
            </a:r>
            <a:r>
              <a:rPr lang="ar-SA">
                <a:latin typeface="Cairo"/>
                <a:cs typeface="Cairo"/>
              </a:rPr>
              <a:t>. </a:t>
            </a:r>
            <a:r>
              <a:rPr lang="ar-SA" err="1">
                <a:latin typeface="Cairo"/>
                <a:cs typeface="Cairo"/>
              </a:rPr>
              <a:t>Available</a:t>
            </a:r>
            <a:r>
              <a:rPr lang="ar-SA">
                <a:latin typeface="Cairo"/>
                <a:cs typeface="Cairo"/>
              </a:rPr>
              <a:t> </a:t>
            </a:r>
            <a:r>
              <a:rPr lang="ar-SA" err="1">
                <a:latin typeface="Cairo"/>
                <a:cs typeface="Cairo"/>
              </a:rPr>
              <a:t>at</a:t>
            </a:r>
            <a:r>
              <a:rPr lang="ar-SA">
                <a:latin typeface="Cairo"/>
                <a:cs typeface="Cairo"/>
              </a:rPr>
              <a:t>: </a:t>
            </a:r>
            <a:r>
              <a:rPr lang="ar-SA" u="sng" dirty="0">
                <a:latin typeface="Cairo"/>
                <a:cs typeface="Cairo"/>
                <a:hlinkClick r:id="rId3"/>
              </a:rPr>
              <a:t>https://www.who.int/publications/m/item/cancer-sau-2020</a:t>
            </a:r>
            <a:r>
              <a:rPr lang="ar-SA">
                <a:latin typeface="Cairo"/>
                <a:cs typeface="Cairo"/>
              </a:rPr>
              <a:t> (</a:t>
            </a:r>
            <a:r>
              <a:rPr lang="ar-SA" err="1">
                <a:latin typeface="Cairo"/>
                <a:cs typeface="Cairo"/>
              </a:rPr>
              <a:t>Accessed</a:t>
            </a:r>
            <a:r>
              <a:rPr lang="ar-SA">
                <a:latin typeface="Cairo"/>
                <a:cs typeface="Cairo"/>
              </a:rPr>
              <a:t>: 01 </a:t>
            </a:r>
            <a:r>
              <a:rPr lang="ar-SA" err="1">
                <a:latin typeface="Cairo"/>
                <a:cs typeface="Cairo"/>
              </a:rPr>
              <a:t>November</a:t>
            </a:r>
            <a:r>
              <a:rPr lang="ar-SA">
                <a:latin typeface="Cairo"/>
                <a:cs typeface="Cairo"/>
              </a:rPr>
              <a:t> 2023). </a:t>
            </a:r>
            <a:endParaRPr lang="ar-SA" dirty="0">
              <a:latin typeface="Cairo"/>
              <a:cs typeface="Cairo"/>
            </a:endParaRPr>
          </a:p>
          <a:p>
            <a:pPr marL="285750" indent="-285750" algn="just">
              <a:lnSpc>
                <a:spcPct val="150000"/>
              </a:lnSpc>
              <a:buFont typeface="Wingdings,Sans-Serif"/>
              <a:buChar char="§"/>
            </a:pPr>
            <a:endParaRPr lang="ar-SA" dirty="0"/>
          </a:p>
          <a:p>
            <a:pPr algn="just" defTabSz="914400">
              <a:lnSpc>
                <a:spcPct val="150000"/>
              </a:lnSpc>
            </a:pPr>
            <a:endParaRPr lang="ar-SA" dirty="0"/>
          </a:p>
          <a:p>
            <a:pPr marL="285750" indent="-285750" algn="just">
              <a:lnSpc>
                <a:spcPct val="150000"/>
              </a:lnSpc>
              <a:buFont typeface="Arial,Sans-Serif"/>
              <a:buChar char="•"/>
            </a:pPr>
            <a:endParaRPr lang="ar-SA" dirty="0">
              <a:latin typeface="Cairo"/>
              <a:cs typeface="Cairo"/>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9DF62B-79E9-754D-BE8A-4AB342E7EE77}" type="slidenum">
              <a:rPr kumimoji="0" lang="en-S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S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4964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algn="l" defTabSz="914400" rtl="0" eaLnBrk="1" latinLnBrk="0" hangingPunct="1"/>
            <a:endParaRPr lang="en-S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9DF62B-79E9-754D-BE8A-4AB342E7EE77}" type="slidenum">
              <a:rPr kumimoji="0" lang="en-S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S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0950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Journey of digital twin:</a:t>
            </a:r>
          </a:p>
          <a:p>
            <a:r>
              <a:rPr lang="en-US"/>
              <a:t>- Phase 1 </a:t>
            </a:r>
          </a:p>
          <a:p>
            <a:r>
              <a:rPr lang="en-US">
                <a:sym typeface="Wingdings" panose="05000000000000000000" pitchFamily="2" charset="2"/>
              </a:rPr>
              <a:t>Objectives</a:t>
            </a:r>
          </a:p>
          <a:p>
            <a:pPr marL="171450" indent="-171450">
              <a:buFont typeface="Wingdings" panose="05000000000000000000" pitchFamily="2" charset="2"/>
              <a:buChar char="à"/>
            </a:pPr>
            <a:r>
              <a:rPr lang="en-US">
                <a:sym typeface="Wingdings" panose="05000000000000000000" pitchFamily="2" charset="2"/>
              </a:rPr>
              <a:t>Channels </a:t>
            </a:r>
          </a:p>
          <a:p>
            <a:pPr marL="171450" indent="-171450">
              <a:buFont typeface="Wingdings" panose="05000000000000000000" pitchFamily="2" charset="2"/>
              <a:buChar char="à"/>
            </a:pPr>
            <a:r>
              <a:rPr lang="en-US">
                <a:sym typeface="Wingdings" panose="05000000000000000000" pitchFamily="2" charset="2"/>
              </a:rPr>
              <a:t>Demo?</a:t>
            </a:r>
            <a:endParaRPr lang="en-US"/>
          </a:p>
          <a:p>
            <a:r>
              <a:rPr lang="en-US"/>
              <a:t>- Phase 2</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BC6A9C-D4D2-4563-AD30-12ABE45B6C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822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C9DF62B-79E9-754D-BE8A-4AB342E7EE77}" type="slidenum">
              <a:rPr lang="en-SA" smtClean="0"/>
              <a:t>5</a:t>
            </a:fld>
            <a:endParaRPr lang="en-SA"/>
          </a:p>
        </p:txBody>
      </p:sp>
    </p:spTree>
    <p:extLst>
      <p:ext uri="{BB962C8B-B14F-4D97-AF65-F5344CB8AC3E}">
        <p14:creationId xmlns:p14="http://schemas.microsoft.com/office/powerpoint/2010/main" val="2477840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r" rtl="1">
              <a:buFont typeface="+mj-lt"/>
              <a:buAutoNum type="arabicPeriod"/>
            </a:pPr>
            <a:endParaRPr lang="en-SA"/>
          </a:p>
        </p:txBody>
      </p:sp>
      <p:sp>
        <p:nvSpPr>
          <p:cNvPr id="4" name="Slide Number Placeholder 3"/>
          <p:cNvSpPr>
            <a:spLocks noGrp="1"/>
          </p:cNvSpPr>
          <p:nvPr>
            <p:ph type="sldNum" sz="quarter" idx="5"/>
          </p:nvPr>
        </p:nvSpPr>
        <p:spPr/>
        <p:txBody>
          <a:bodyPr/>
          <a:lstStyle/>
          <a:p>
            <a:fld id="{5C9DF62B-79E9-754D-BE8A-4AB342E7EE77}" type="slidenum">
              <a:rPr lang="en-SA" smtClean="0"/>
              <a:t>6</a:t>
            </a:fld>
            <a:endParaRPr lang="en-SA"/>
          </a:p>
        </p:txBody>
      </p:sp>
    </p:spTree>
    <p:extLst>
      <p:ext uri="{BB962C8B-B14F-4D97-AF65-F5344CB8AC3E}">
        <p14:creationId xmlns:p14="http://schemas.microsoft.com/office/powerpoint/2010/main" val="2190131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E2375-F1B1-284C-A827-B0E603FDBDD8}" type="slidenum">
              <a:rPr lang="en-US" smtClean="0"/>
              <a:t>9</a:t>
            </a:fld>
            <a:endParaRPr lang="en-US"/>
          </a:p>
        </p:txBody>
      </p:sp>
    </p:spTree>
    <p:extLst>
      <p:ext uri="{BB962C8B-B14F-4D97-AF65-F5344CB8AC3E}">
        <p14:creationId xmlns:p14="http://schemas.microsoft.com/office/powerpoint/2010/main" val="2622055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A" dirty="0"/>
          </a:p>
        </p:txBody>
      </p:sp>
      <p:sp>
        <p:nvSpPr>
          <p:cNvPr id="4" name="Slide Number Placeholder 3"/>
          <p:cNvSpPr>
            <a:spLocks noGrp="1"/>
          </p:cNvSpPr>
          <p:nvPr>
            <p:ph type="sldNum" sz="quarter" idx="5"/>
          </p:nvPr>
        </p:nvSpPr>
        <p:spPr/>
        <p:txBody>
          <a:bodyPr/>
          <a:lstStyle/>
          <a:p>
            <a:fld id="{6F8E2375-F1B1-284C-A827-B0E603FDBDD8}" type="slidenum">
              <a:rPr lang="en-US" smtClean="0"/>
              <a:t>11</a:t>
            </a:fld>
            <a:endParaRPr lang="en-US"/>
          </a:p>
        </p:txBody>
      </p:sp>
    </p:spTree>
    <p:extLst>
      <p:ext uri="{BB962C8B-B14F-4D97-AF65-F5344CB8AC3E}">
        <p14:creationId xmlns:p14="http://schemas.microsoft.com/office/powerpoint/2010/main" val="1717162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r" defTabSz="914400" rtl="1" eaLnBrk="1" latinLnBrk="0" hangingPunct="1">
              <a:buFont typeface="+mj-lt"/>
              <a:buAutoNum type="arabicPeriod"/>
            </a:pPr>
            <a:endParaRPr lang="en-S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9DF62B-79E9-754D-BE8A-4AB342E7EE77}" type="slidenum">
              <a:rPr kumimoji="0" lang="en-S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S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07611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atin typeface="Cairo" pitchFamily="2" charset="-78"/>
                <a:cs typeface="Cairo" pitchFamily="2" charset="-78"/>
              </a:defRPr>
            </a:lvl1pPr>
          </a:lstStyle>
          <a:p>
            <a:r>
              <a:rPr lang="en-US" dirty="0"/>
              <a:t>Click to edit Master title style</a:t>
            </a:r>
          </a:p>
        </p:txBody>
      </p:sp>
    </p:spTree>
    <p:extLst>
      <p:ext uri="{BB962C8B-B14F-4D97-AF65-F5344CB8AC3E}">
        <p14:creationId xmlns:p14="http://schemas.microsoft.com/office/powerpoint/2010/main" val="1264184320"/>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5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atin typeface="Cairo" pitchFamily="2" charset="-78"/>
                <a:cs typeface="Cairo" pitchFamily="2" charset="-78"/>
              </a:defRPr>
            </a:lvl1pPr>
          </a:lstStyle>
          <a:p>
            <a:r>
              <a:rPr lang="en-US"/>
              <a:t>Click to edit Master title style</a:t>
            </a:r>
          </a:p>
        </p:txBody>
      </p:sp>
      <p:sp>
        <p:nvSpPr>
          <p:cNvPr id="25" name="Text Placeholder 9">
            <a:extLst>
              <a:ext uri="{FF2B5EF4-FFF2-40B4-BE49-F238E27FC236}">
                <a16:creationId xmlns:a16="http://schemas.microsoft.com/office/drawing/2014/main" id="{F28AC4D8-A8C4-9544-6C21-C0A3BF545A3E}"/>
              </a:ext>
            </a:extLst>
          </p:cNvPr>
          <p:cNvSpPr>
            <a:spLocks noGrp="1"/>
          </p:cNvSpPr>
          <p:nvPr>
            <p:ph type="body" sz="quarter" idx="26" hasCustomPrompt="1"/>
          </p:nvPr>
        </p:nvSpPr>
        <p:spPr>
          <a:xfrm>
            <a:off x="2057056" y="4661454"/>
            <a:ext cx="1980196" cy="360663"/>
          </a:xfrm>
        </p:spPr>
        <p:txBody>
          <a:bodyPr lIns="0" anchor="ctr">
            <a:noAutofit/>
          </a:bodyPr>
          <a:lstStyle>
            <a:lvl1pPr algn="ctr">
              <a:defRPr sz="1600" b="1" i="0">
                <a:solidFill>
                  <a:schemeClr val="accent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Market size #1</a:t>
            </a:r>
          </a:p>
        </p:txBody>
      </p:sp>
      <p:sp>
        <p:nvSpPr>
          <p:cNvPr id="26" name="Text Placeholder 30">
            <a:extLst>
              <a:ext uri="{FF2B5EF4-FFF2-40B4-BE49-F238E27FC236}">
                <a16:creationId xmlns:a16="http://schemas.microsoft.com/office/drawing/2014/main" id="{B935FC20-D7BE-1218-D604-0B59A3965613}"/>
              </a:ext>
            </a:extLst>
          </p:cNvPr>
          <p:cNvSpPr>
            <a:spLocks noGrp="1"/>
          </p:cNvSpPr>
          <p:nvPr>
            <p:ph type="body" sz="quarter" idx="27" hasCustomPrompt="1"/>
          </p:nvPr>
        </p:nvSpPr>
        <p:spPr>
          <a:xfrm>
            <a:off x="2057056" y="5022118"/>
            <a:ext cx="1980196" cy="752800"/>
          </a:xfrm>
        </p:spPr>
        <p:txBody>
          <a:bodyPr lIns="0">
            <a:noAutofit/>
          </a:bodyPr>
          <a:lstStyle>
            <a:lvl1pPr marL="0" algn="ctr"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lvl="0">
              <a:lnSpc>
                <a:spcPct val="130000"/>
              </a:lnSpc>
              <a:spcBef>
                <a:spcPts val="600"/>
              </a:spcBef>
            </a:pPr>
            <a:r>
              <a:rPr lang="en-US" sz="1050" b="1" dirty="0">
                <a:solidFill>
                  <a:schemeClr val="tx1"/>
                </a:solidFill>
                <a:latin typeface="Cairo" pitchFamily="2" charset="-78"/>
                <a:cs typeface="Cairo" pitchFamily="2" charset="-78"/>
              </a:rPr>
              <a:t>A peep at some distant orb has power to raise and purify </a:t>
            </a:r>
            <a:r>
              <a:rPr lang="en-US" sz="1050" dirty="0">
                <a:solidFill>
                  <a:schemeClr val="tx1"/>
                </a:solidFill>
                <a:latin typeface="Cairo" pitchFamily="2" charset="-78"/>
                <a:cs typeface="Cairo" pitchFamily="2" charset="-78"/>
              </a:rPr>
              <a:t>our thoughts like a strain of</a:t>
            </a:r>
          </a:p>
        </p:txBody>
      </p:sp>
      <p:sp>
        <p:nvSpPr>
          <p:cNvPr id="27" name="Text Placeholder 9">
            <a:extLst>
              <a:ext uri="{FF2B5EF4-FFF2-40B4-BE49-F238E27FC236}">
                <a16:creationId xmlns:a16="http://schemas.microsoft.com/office/drawing/2014/main" id="{630910DA-2291-F2E1-5B12-B412EB8B978F}"/>
              </a:ext>
            </a:extLst>
          </p:cNvPr>
          <p:cNvSpPr>
            <a:spLocks noGrp="1"/>
          </p:cNvSpPr>
          <p:nvPr>
            <p:ph type="body" sz="quarter" idx="28" hasCustomPrompt="1"/>
          </p:nvPr>
        </p:nvSpPr>
        <p:spPr>
          <a:xfrm>
            <a:off x="5105902" y="4661454"/>
            <a:ext cx="1980196" cy="360663"/>
          </a:xfrm>
        </p:spPr>
        <p:txBody>
          <a:bodyPr lIns="0" anchor="ctr">
            <a:noAutofit/>
          </a:bodyPr>
          <a:lstStyle>
            <a:lvl1pPr algn="ctr">
              <a:defRPr sz="1600" b="1" i="0">
                <a:solidFill>
                  <a:schemeClr val="accent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Market size #2</a:t>
            </a:r>
          </a:p>
        </p:txBody>
      </p:sp>
      <p:sp>
        <p:nvSpPr>
          <p:cNvPr id="28" name="Text Placeholder 30">
            <a:extLst>
              <a:ext uri="{FF2B5EF4-FFF2-40B4-BE49-F238E27FC236}">
                <a16:creationId xmlns:a16="http://schemas.microsoft.com/office/drawing/2014/main" id="{9D023D06-4AE5-18D7-5260-269A9C8DD160}"/>
              </a:ext>
            </a:extLst>
          </p:cNvPr>
          <p:cNvSpPr>
            <a:spLocks noGrp="1"/>
          </p:cNvSpPr>
          <p:nvPr>
            <p:ph type="body" sz="quarter" idx="29" hasCustomPrompt="1"/>
          </p:nvPr>
        </p:nvSpPr>
        <p:spPr>
          <a:xfrm>
            <a:off x="5105902" y="5022118"/>
            <a:ext cx="1980196" cy="752800"/>
          </a:xfrm>
        </p:spPr>
        <p:txBody>
          <a:bodyPr lIns="0">
            <a:noAutofit/>
          </a:bodyPr>
          <a:lstStyle>
            <a:lvl1pPr marL="0" algn="ctr"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lvl="0">
              <a:lnSpc>
                <a:spcPct val="130000"/>
              </a:lnSpc>
              <a:spcBef>
                <a:spcPts val="600"/>
              </a:spcBef>
            </a:pPr>
            <a:r>
              <a:rPr lang="en-US" sz="1050" b="1" dirty="0">
                <a:solidFill>
                  <a:schemeClr val="tx1"/>
                </a:solidFill>
                <a:latin typeface="Cairo" pitchFamily="2" charset="-78"/>
                <a:cs typeface="Cairo" pitchFamily="2" charset="-78"/>
              </a:rPr>
              <a:t>A peep at some distant orb has power to raise and purify </a:t>
            </a:r>
            <a:r>
              <a:rPr lang="en-US" sz="1050" dirty="0">
                <a:solidFill>
                  <a:schemeClr val="tx1"/>
                </a:solidFill>
                <a:latin typeface="Cairo" pitchFamily="2" charset="-78"/>
                <a:cs typeface="Cairo" pitchFamily="2" charset="-78"/>
              </a:rPr>
              <a:t>our thoughts like a strain of</a:t>
            </a:r>
          </a:p>
        </p:txBody>
      </p:sp>
      <p:sp>
        <p:nvSpPr>
          <p:cNvPr id="29" name="Text Placeholder 9">
            <a:extLst>
              <a:ext uri="{FF2B5EF4-FFF2-40B4-BE49-F238E27FC236}">
                <a16:creationId xmlns:a16="http://schemas.microsoft.com/office/drawing/2014/main" id="{F4C33EB1-8E9E-0422-615C-07CF3526FA4F}"/>
              </a:ext>
            </a:extLst>
          </p:cNvPr>
          <p:cNvSpPr>
            <a:spLocks noGrp="1"/>
          </p:cNvSpPr>
          <p:nvPr>
            <p:ph type="body" sz="quarter" idx="30" hasCustomPrompt="1"/>
          </p:nvPr>
        </p:nvSpPr>
        <p:spPr>
          <a:xfrm>
            <a:off x="8369901" y="4661454"/>
            <a:ext cx="1980196" cy="360663"/>
          </a:xfrm>
        </p:spPr>
        <p:txBody>
          <a:bodyPr lIns="0" anchor="ctr">
            <a:noAutofit/>
          </a:bodyPr>
          <a:lstStyle>
            <a:lvl1pPr algn="ctr">
              <a:defRPr sz="1600" b="1" i="0">
                <a:solidFill>
                  <a:schemeClr val="accent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Market size #3</a:t>
            </a:r>
          </a:p>
        </p:txBody>
      </p:sp>
      <p:sp>
        <p:nvSpPr>
          <p:cNvPr id="30" name="Text Placeholder 30">
            <a:extLst>
              <a:ext uri="{FF2B5EF4-FFF2-40B4-BE49-F238E27FC236}">
                <a16:creationId xmlns:a16="http://schemas.microsoft.com/office/drawing/2014/main" id="{2F7006CE-616B-26EC-A187-3ACA2556CC80}"/>
              </a:ext>
            </a:extLst>
          </p:cNvPr>
          <p:cNvSpPr>
            <a:spLocks noGrp="1"/>
          </p:cNvSpPr>
          <p:nvPr>
            <p:ph type="body" sz="quarter" idx="31" hasCustomPrompt="1"/>
          </p:nvPr>
        </p:nvSpPr>
        <p:spPr>
          <a:xfrm>
            <a:off x="8369901" y="5022118"/>
            <a:ext cx="1980196" cy="752800"/>
          </a:xfrm>
        </p:spPr>
        <p:txBody>
          <a:bodyPr lIns="0">
            <a:noAutofit/>
          </a:bodyPr>
          <a:lstStyle>
            <a:lvl1pPr marL="0" algn="ctr"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lvl="0">
              <a:lnSpc>
                <a:spcPct val="130000"/>
              </a:lnSpc>
              <a:spcBef>
                <a:spcPts val="600"/>
              </a:spcBef>
            </a:pPr>
            <a:r>
              <a:rPr lang="en-US" sz="1050" b="1" dirty="0">
                <a:solidFill>
                  <a:schemeClr val="tx1"/>
                </a:solidFill>
                <a:latin typeface="Cairo" pitchFamily="2" charset="-78"/>
                <a:cs typeface="Cairo" pitchFamily="2" charset="-78"/>
              </a:rPr>
              <a:t>A peep at some distant orb has power to raise and purify </a:t>
            </a:r>
            <a:r>
              <a:rPr lang="en-US" sz="1050" dirty="0">
                <a:solidFill>
                  <a:schemeClr val="tx1"/>
                </a:solidFill>
                <a:latin typeface="Cairo" pitchFamily="2" charset="-78"/>
                <a:cs typeface="Cairo" pitchFamily="2" charset="-78"/>
              </a:rPr>
              <a:t>our thoughts like a strain of</a:t>
            </a:r>
          </a:p>
        </p:txBody>
      </p:sp>
    </p:spTree>
    <p:extLst>
      <p:ext uri="{BB962C8B-B14F-4D97-AF65-F5344CB8AC3E}">
        <p14:creationId xmlns:p14="http://schemas.microsoft.com/office/powerpoint/2010/main" val="100035560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4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atin typeface="Cairo" pitchFamily="2" charset="-78"/>
                <a:cs typeface="Cairo" pitchFamily="2" charset="-78"/>
              </a:defRPr>
            </a:lvl1pPr>
          </a:lstStyle>
          <a:p>
            <a:r>
              <a:rPr lang="en-US"/>
              <a:t>Click to edit Master title style</a:t>
            </a:r>
          </a:p>
        </p:txBody>
      </p:sp>
      <p:sp>
        <p:nvSpPr>
          <p:cNvPr id="8" name="Text Placeholder 9">
            <a:extLst>
              <a:ext uri="{FF2B5EF4-FFF2-40B4-BE49-F238E27FC236}">
                <a16:creationId xmlns:a16="http://schemas.microsoft.com/office/drawing/2014/main" id="{299B644B-EE7C-CB1C-517D-4CCE6DE0082A}"/>
              </a:ext>
            </a:extLst>
          </p:cNvPr>
          <p:cNvSpPr>
            <a:spLocks noGrp="1"/>
          </p:cNvSpPr>
          <p:nvPr>
            <p:ph type="body" sz="quarter" idx="26" hasCustomPrompt="1"/>
          </p:nvPr>
        </p:nvSpPr>
        <p:spPr>
          <a:xfrm>
            <a:off x="5867399" y="2203926"/>
            <a:ext cx="4701005" cy="298264"/>
          </a:xfrm>
        </p:spPr>
        <p:txBody>
          <a:bodyPr lIns="0" anchor="ctr">
            <a:noAutofit/>
          </a:bodyPr>
          <a:lstStyle>
            <a:lvl1pPr>
              <a:defRPr sz="1600" b="1" i="0">
                <a:solidFill>
                  <a:schemeClr val="accent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Graph One</a:t>
            </a:r>
          </a:p>
        </p:txBody>
      </p:sp>
      <p:sp>
        <p:nvSpPr>
          <p:cNvPr id="9" name="Text Placeholder 30">
            <a:extLst>
              <a:ext uri="{FF2B5EF4-FFF2-40B4-BE49-F238E27FC236}">
                <a16:creationId xmlns:a16="http://schemas.microsoft.com/office/drawing/2014/main" id="{9A096BAE-F095-6887-D9F1-8CE1920311B2}"/>
              </a:ext>
            </a:extLst>
          </p:cNvPr>
          <p:cNvSpPr>
            <a:spLocks noGrp="1"/>
          </p:cNvSpPr>
          <p:nvPr>
            <p:ph type="body" sz="quarter" idx="27" hasCustomPrompt="1"/>
          </p:nvPr>
        </p:nvSpPr>
        <p:spPr>
          <a:xfrm>
            <a:off x="5855206" y="2564589"/>
            <a:ext cx="4981575" cy="507544"/>
          </a:xfrm>
        </p:spPr>
        <p:txBody>
          <a:bodyPr lIns="0">
            <a:noAutofit/>
          </a:bodyPr>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has power to raise and purify </a:t>
            </a:r>
            <a:r>
              <a:rPr lang="en-US" sz="1050" dirty="0">
                <a:solidFill>
                  <a:schemeClr val="tx1">
                    <a:alpha val="70000"/>
                  </a:schemeClr>
                </a:solidFill>
                <a:latin typeface="Cairo" pitchFamily="2" charset="-78"/>
                <a:cs typeface="Cairo" pitchFamily="2" charset="-78"/>
              </a:rPr>
              <a:t>our thoughts like a strain of sacred music, or a noble picture, or a passage from the grander poets. </a:t>
            </a:r>
          </a:p>
        </p:txBody>
      </p:sp>
      <p:sp>
        <p:nvSpPr>
          <p:cNvPr id="12" name="Text Placeholder 9">
            <a:extLst>
              <a:ext uri="{FF2B5EF4-FFF2-40B4-BE49-F238E27FC236}">
                <a16:creationId xmlns:a16="http://schemas.microsoft.com/office/drawing/2014/main" id="{881E3C36-90F6-EDF7-F91F-29DE0539556E}"/>
              </a:ext>
            </a:extLst>
          </p:cNvPr>
          <p:cNvSpPr>
            <a:spLocks noGrp="1"/>
          </p:cNvSpPr>
          <p:nvPr>
            <p:ph type="body" sz="quarter" idx="28" hasCustomPrompt="1"/>
          </p:nvPr>
        </p:nvSpPr>
        <p:spPr>
          <a:xfrm>
            <a:off x="5867399" y="3543329"/>
            <a:ext cx="4701005" cy="298264"/>
          </a:xfrm>
        </p:spPr>
        <p:txBody>
          <a:bodyPr lIns="0" anchor="ctr">
            <a:noAutofit/>
          </a:bodyPr>
          <a:lstStyle>
            <a:lvl1pPr>
              <a:defRPr sz="1600" b="1" i="0">
                <a:solidFill>
                  <a:schemeClr val="accent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Graph Two</a:t>
            </a:r>
          </a:p>
        </p:txBody>
      </p:sp>
      <p:sp>
        <p:nvSpPr>
          <p:cNvPr id="13" name="Text Placeholder 30">
            <a:extLst>
              <a:ext uri="{FF2B5EF4-FFF2-40B4-BE49-F238E27FC236}">
                <a16:creationId xmlns:a16="http://schemas.microsoft.com/office/drawing/2014/main" id="{DA3A247D-CE3F-C9A1-13BE-429C61C208EE}"/>
              </a:ext>
            </a:extLst>
          </p:cNvPr>
          <p:cNvSpPr>
            <a:spLocks noGrp="1"/>
          </p:cNvSpPr>
          <p:nvPr>
            <p:ph type="body" sz="quarter" idx="29" hasCustomPrompt="1"/>
          </p:nvPr>
        </p:nvSpPr>
        <p:spPr>
          <a:xfrm>
            <a:off x="5855206" y="3903992"/>
            <a:ext cx="4981575" cy="507544"/>
          </a:xfrm>
        </p:spPr>
        <p:txBody>
          <a:bodyPr lIns="0">
            <a:noAutofit/>
          </a:bodyPr>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has power to raise and purify </a:t>
            </a:r>
            <a:r>
              <a:rPr lang="en-US" sz="1050" dirty="0">
                <a:solidFill>
                  <a:schemeClr val="tx1">
                    <a:alpha val="70000"/>
                  </a:schemeClr>
                </a:solidFill>
                <a:latin typeface="Cairo" pitchFamily="2" charset="-78"/>
                <a:cs typeface="Cairo" pitchFamily="2" charset="-78"/>
              </a:rPr>
              <a:t>our thoughts like a strain of sacred music, or a noble picture, or a passage from the grander poets. </a:t>
            </a:r>
          </a:p>
        </p:txBody>
      </p:sp>
      <p:sp>
        <p:nvSpPr>
          <p:cNvPr id="16" name="Text Placeholder 9">
            <a:extLst>
              <a:ext uri="{FF2B5EF4-FFF2-40B4-BE49-F238E27FC236}">
                <a16:creationId xmlns:a16="http://schemas.microsoft.com/office/drawing/2014/main" id="{D44BEFF9-A6F5-34BC-ED9E-84ECC21347D7}"/>
              </a:ext>
            </a:extLst>
          </p:cNvPr>
          <p:cNvSpPr>
            <a:spLocks noGrp="1"/>
          </p:cNvSpPr>
          <p:nvPr>
            <p:ph type="body" sz="quarter" idx="30" hasCustomPrompt="1"/>
          </p:nvPr>
        </p:nvSpPr>
        <p:spPr>
          <a:xfrm>
            <a:off x="5867399" y="4867857"/>
            <a:ext cx="4701005" cy="298264"/>
          </a:xfrm>
        </p:spPr>
        <p:txBody>
          <a:bodyPr lIns="0" anchor="ctr">
            <a:noAutofit/>
          </a:bodyPr>
          <a:lstStyle>
            <a:lvl1pPr>
              <a:defRPr sz="1600" b="1" i="0">
                <a:solidFill>
                  <a:schemeClr val="accent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Graph Three</a:t>
            </a:r>
          </a:p>
        </p:txBody>
      </p:sp>
      <p:sp>
        <p:nvSpPr>
          <p:cNvPr id="17" name="Text Placeholder 30">
            <a:extLst>
              <a:ext uri="{FF2B5EF4-FFF2-40B4-BE49-F238E27FC236}">
                <a16:creationId xmlns:a16="http://schemas.microsoft.com/office/drawing/2014/main" id="{4AC5493C-53A2-1438-2ADF-CD15DC914DAF}"/>
              </a:ext>
            </a:extLst>
          </p:cNvPr>
          <p:cNvSpPr>
            <a:spLocks noGrp="1"/>
          </p:cNvSpPr>
          <p:nvPr>
            <p:ph type="body" sz="quarter" idx="31" hasCustomPrompt="1"/>
          </p:nvPr>
        </p:nvSpPr>
        <p:spPr>
          <a:xfrm>
            <a:off x="5855206" y="5228520"/>
            <a:ext cx="4981575" cy="507544"/>
          </a:xfrm>
        </p:spPr>
        <p:txBody>
          <a:bodyPr lIns="0">
            <a:noAutofit/>
          </a:bodyPr>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has power to raise and purify </a:t>
            </a:r>
            <a:r>
              <a:rPr lang="en-US" sz="1050" dirty="0">
                <a:solidFill>
                  <a:schemeClr val="tx1">
                    <a:alpha val="70000"/>
                  </a:schemeClr>
                </a:solidFill>
                <a:latin typeface="Cairo" pitchFamily="2" charset="-78"/>
                <a:cs typeface="Cairo" pitchFamily="2" charset="-78"/>
              </a:rPr>
              <a:t>our thoughts like a strain of sacred music, or a noble picture, or a passage from the grander poets. </a:t>
            </a:r>
          </a:p>
        </p:txBody>
      </p:sp>
    </p:spTree>
    <p:extLst>
      <p:ext uri="{BB962C8B-B14F-4D97-AF65-F5344CB8AC3E}">
        <p14:creationId xmlns:p14="http://schemas.microsoft.com/office/powerpoint/2010/main" val="377526785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0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atin typeface="Cairo" pitchFamily="2" charset="-78"/>
                <a:cs typeface="Cairo" pitchFamily="2" charset="-78"/>
              </a:defRPr>
            </a:lvl1pPr>
          </a:lstStyle>
          <a:p>
            <a:r>
              <a:rPr lang="en-US"/>
              <a:t>Click to edit Master title style</a:t>
            </a:r>
          </a:p>
        </p:txBody>
      </p:sp>
      <p:sp>
        <p:nvSpPr>
          <p:cNvPr id="2" name="Text Placeholder 9">
            <a:extLst>
              <a:ext uri="{FF2B5EF4-FFF2-40B4-BE49-F238E27FC236}">
                <a16:creationId xmlns:a16="http://schemas.microsoft.com/office/drawing/2014/main" id="{C1EB8E9C-A669-F14A-685E-9D967C8BE42B}"/>
              </a:ext>
            </a:extLst>
          </p:cNvPr>
          <p:cNvSpPr>
            <a:spLocks noGrp="1"/>
          </p:cNvSpPr>
          <p:nvPr>
            <p:ph type="body" sz="quarter" idx="26" hasCustomPrompt="1"/>
          </p:nvPr>
        </p:nvSpPr>
        <p:spPr>
          <a:xfrm>
            <a:off x="6840709" y="2232750"/>
            <a:ext cx="4340812" cy="298264"/>
          </a:xfrm>
        </p:spPr>
        <p:txBody>
          <a:bodyPr lIns="0" anchor="ctr">
            <a:noAutofit/>
          </a:bodyPr>
          <a:lstStyle>
            <a:lvl1pPr algn="l">
              <a:defRPr sz="1600" b="1" i="0">
                <a:solidFill>
                  <a:schemeClr val="accent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Graph One</a:t>
            </a:r>
          </a:p>
        </p:txBody>
      </p:sp>
      <p:sp>
        <p:nvSpPr>
          <p:cNvPr id="3" name="Text Placeholder 30">
            <a:extLst>
              <a:ext uri="{FF2B5EF4-FFF2-40B4-BE49-F238E27FC236}">
                <a16:creationId xmlns:a16="http://schemas.microsoft.com/office/drawing/2014/main" id="{3813FD1A-44FA-209D-577D-C33EAC1CD93F}"/>
              </a:ext>
            </a:extLst>
          </p:cNvPr>
          <p:cNvSpPr>
            <a:spLocks noGrp="1"/>
          </p:cNvSpPr>
          <p:nvPr>
            <p:ph type="body" sz="quarter" idx="27" hasCustomPrompt="1"/>
          </p:nvPr>
        </p:nvSpPr>
        <p:spPr>
          <a:xfrm>
            <a:off x="6840709" y="2593413"/>
            <a:ext cx="4340812" cy="507544"/>
          </a:xfrm>
        </p:spPr>
        <p:txBody>
          <a:bodyPr lIns="0">
            <a:noAutofit/>
          </a:bodyPr>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has power to raise and purify </a:t>
            </a:r>
            <a:r>
              <a:rPr lang="en-US" sz="1050" dirty="0">
                <a:solidFill>
                  <a:schemeClr val="tx1">
                    <a:alpha val="70000"/>
                  </a:schemeClr>
                </a:solidFill>
                <a:latin typeface="Cairo" pitchFamily="2" charset="-78"/>
                <a:cs typeface="Cairo" pitchFamily="2" charset="-78"/>
              </a:rPr>
              <a:t>our thoughts like a strain of sacred music, or a passage from the grander poets. </a:t>
            </a:r>
          </a:p>
        </p:txBody>
      </p:sp>
      <p:sp>
        <p:nvSpPr>
          <p:cNvPr id="4" name="Text Placeholder 9">
            <a:extLst>
              <a:ext uri="{FF2B5EF4-FFF2-40B4-BE49-F238E27FC236}">
                <a16:creationId xmlns:a16="http://schemas.microsoft.com/office/drawing/2014/main" id="{3288A20D-35FC-D452-C24F-212E849DC151}"/>
              </a:ext>
            </a:extLst>
          </p:cNvPr>
          <p:cNvSpPr>
            <a:spLocks noGrp="1"/>
          </p:cNvSpPr>
          <p:nvPr>
            <p:ph type="body" sz="quarter" idx="28" hasCustomPrompt="1"/>
          </p:nvPr>
        </p:nvSpPr>
        <p:spPr>
          <a:xfrm>
            <a:off x="6840709" y="3281279"/>
            <a:ext cx="4340812" cy="298264"/>
          </a:xfrm>
        </p:spPr>
        <p:txBody>
          <a:bodyPr lIns="0" anchor="ctr">
            <a:noAutofit/>
          </a:bodyPr>
          <a:lstStyle>
            <a:lvl1pPr algn="l">
              <a:defRPr sz="1600" b="1" i="0">
                <a:solidFill>
                  <a:schemeClr val="accent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Graph Two</a:t>
            </a:r>
          </a:p>
        </p:txBody>
      </p:sp>
      <p:sp>
        <p:nvSpPr>
          <p:cNvPr id="5" name="Text Placeholder 30">
            <a:extLst>
              <a:ext uri="{FF2B5EF4-FFF2-40B4-BE49-F238E27FC236}">
                <a16:creationId xmlns:a16="http://schemas.microsoft.com/office/drawing/2014/main" id="{1AC6D7C5-2176-220C-5C85-BB122914ED93}"/>
              </a:ext>
            </a:extLst>
          </p:cNvPr>
          <p:cNvSpPr>
            <a:spLocks noGrp="1"/>
          </p:cNvSpPr>
          <p:nvPr>
            <p:ph type="body" sz="quarter" idx="29" hasCustomPrompt="1"/>
          </p:nvPr>
        </p:nvSpPr>
        <p:spPr>
          <a:xfrm>
            <a:off x="6840709" y="3641942"/>
            <a:ext cx="4340812" cy="507544"/>
          </a:xfrm>
        </p:spPr>
        <p:txBody>
          <a:bodyPr lIns="0">
            <a:noAutofit/>
          </a:bodyPr>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has power to raise and purify </a:t>
            </a:r>
            <a:r>
              <a:rPr lang="en-US" sz="1050" dirty="0">
                <a:solidFill>
                  <a:schemeClr val="tx1">
                    <a:alpha val="70000"/>
                  </a:schemeClr>
                </a:solidFill>
                <a:latin typeface="Cairo" pitchFamily="2" charset="-78"/>
                <a:cs typeface="Cairo" pitchFamily="2" charset="-78"/>
              </a:rPr>
              <a:t>our thoughts like a strain of sacred music, or a passage from the grander poets. </a:t>
            </a:r>
          </a:p>
        </p:txBody>
      </p:sp>
      <p:sp>
        <p:nvSpPr>
          <p:cNvPr id="7" name="Text Placeholder 9">
            <a:extLst>
              <a:ext uri="{FF2B5EF4-FFF2-40B4-BE49-F238E27FC236}">
                <a16:creationId xmlns:a16="http://schemas.microsoft.com/office/drawing/2014/main" id="{E5FD7E18-0304-98E0-64FF-1068055969DA}"/>
              </a:ext>
            </a:extLst>
          </p:cNvPr>
          <p:cNvSpPr>
            <a:spLocks noGrp="1"/>
          </p:cNvSpPr>
          <p:nvPr>
            <p:ph type="body" sz="quarter" idx="30" hasCustomPrompt="1"/>
          </p:nvPr>
        </p:nvSpPr>
        <p:spPr>
          <a:xfrm>
            <a:off x="6840709" y="4306835"/>
            <a:ext cx="4340812" cy="298264"/>
          </a:xfrm>
        </p:spPr>
        <p:txBody>
          <a:bodyPr lIns="0" anchor="ctr">
            <a:noAutofit/>
          </a:bodyPr>
          <a:lstStyle>
            <a:lvl1pPr algn="l">
              <a:defRPr sz="1600" b="1" i="0">
                <a:solidFill>
                  <a:schemeClr val="accent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Graph Three</a:t>
            </a:r>
          </a:p>
        </p:txBody>
      </p:sp>
      <p:sp>
        <p:nvSpPr>
          <p:cNvPr id="10" name="Text Placeholder 30">
            <a:extLst>
              <a:ext uri="{FF2B5EF4-FFF2-40B4-BE49-F238E27FC236}">
                <a16:creationId xmlns:a16="http://schemas.microsoft.com/office/drawing/2014/main" id="{6C5150FC-FD13-80FE-30F3-5EE5CCB5D1B5}"/>
              </a:ext>
            </a:extLst>
          </p:cNvPr>
          <p:cNvSpPr>
            <a:spLocks noGrp="1"/>
          </p:cNvSpPr>
          <p:nvPr>
            <p:ph type="body" sz="quarter" idx="31" hasCustomPrompt="1"/>
          </p:nvPr>
        </p:nvSpPr>
        <p:spPr>
          <a:xfrm>
            <a:off x="6840709" y="4667498"/>
            <a:ext cx="4340812" cy="507544"/>
          </a:xfrm>
        </p:spPr>
        <p:txBody>
          <a:bodyPr lIns="0">
            <a:noAutofit/>
          </a:bodyPr>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has power to raise and purify </a:t>
            </a:r>
            <a:r>
              <a:rPr lang="en-US" sz="1050" dirty="0">
                <a:solidFill>
                  <a:schemeClr val="tx1">
                    <a:alpha val="70000"/>
                  </a:schemeClr>
                </a:solidFill>
                <a:latin typeface="Cairo" pitchFamily="2" charset="-78"/>
                <a:cs typeface="Cairo" pitchFamily="2" charset="-78"/>
              </a:rPr>
              <a:t>our thoughts like a strain of sacred music, or a passage from the grander poets. </a:t>
            </a:r>
          </a:p>
        </p:txBody>
      </p:sp>
      <p:sp>
        <p:nvSpPr>
          <p:cNvPr id="11" name="Text Placeholder 9">
            <a:extLst>
              <a:ext uri="{FF2B5EF4-FFF2-40B4-BE49-F238E27FC236}">
                <a16:creationId xmlns:a16="http://schemas.microsoft.com/office/drawing/2014/main" id="{A2FE53B2-9016-7ABE-DED1-C19F71C47F21}"/>
              </a:ext>
            </a:extLst>
          </p:cNvPr>
          <p:cNvSpPr>
            <a:spLocks noGrp="1"/>
          </p:cNvSpPr>
          <p:nvPr>
            <p:ph type="body" sz="quarter" idx="32" hasCustomPrompt="1"/>
          </p:nvPr>
        </p:nvSpPr>
        <p:spPr>
          <a:xfrm>
            <a:off x="6840709" y="5327863"/>
            <a:ext cx="4340812" cy="298264"/>
          </a:xfrm>
        </p:spPr>
        <p:txBody>
          <a:bodyPr lIns="0" anchor="ctr">
            <a:noAutofit/>
          </a:bodyPr>
          <a:lstStyle>
            <a:lvl1pPr algn="l">
              <a:defRPr sz="1600" b="1" i="0">
                <a:solidFill>
                  <a:schemeClr val="accent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Graph Three</a:t>
            </a:r>
          </a:p>
        </p:txBody>
      </p:sp>
      <p:sp>
        <p:nvSpPr>
          <p:cNvPr id="14" name="Text Placeholder 30">
            <a:extLst>
              <a:ext uri="{FF2B5EF4-FFF2-40B4-BE49-F238E27FC236}">
                <a16:creationId xmlns:a16="http://schemas.microsoft.com/office/drawing/2014/main" id="{6E110C54-3A2E-EC47-030A-B21C5BA5D89A}"/>
              </a:ext>
            </a:extLst>
          </p:cNvPr>
          <p:cNvSpPr>
            <a:spLocks noGrp="1"/>
          </p:cNvSpPr>
          <p:nvPr>
            <p:ph type="body" sz="quarter" idx="33" hasCustomPrompt="1"/>
          </p:nvPr>
        </p:nvSpPr>
        <p:spPr>
          <a:xfrm>
            <a:off x="6840709" y="5688526"/>
            <a:ext cx="4340812" cy="507544"/>
          </a:xfrm>
        </p:spPr>
        <p:txBody>
          <a:bodyPr lIns="0">
            <a:noAutofit/>
          </a:bodyPr>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has power to raise and purify </a:t>
            </a:r>
            <a:r>
              <a:rPr lang="en-US" sz="1050" dirty="0">
                <a:solidFill>
                  <a:schemeClr val="tx1">
                    <a:alpha val="70000"/>
                  </a:schemeClr>
                </a:solidFill>
                <a:latin typeface="Cairo" pitchFamily="2" charset="-78"/>
                <a:cs typeface="Cairo" pitchFamily="2" charset="-78"/>
              </a:rPr>
              <a:t>our thoughts like a strain of sacred music, or a passage from the grander poets. </a:t>
            </a:r>
          </a:p>
        </p:txBody>
      </p:sp>
    </p:spTree>
    <p:extLst>
      <p:ext uri="{BB962C8B-B14F-4D97-AF65-F5344CB8AC3E}">
        <p14:creationId xmlns:p14="http://schemas.microsoft.com/office/powerpoint/2010/main" val="22593127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0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atin typeface="Cairo" pitchFamily="2" charset="-78"/>
                <a:cs typeface="Cairo" pitchFamily="2" charset="-78"/>
              </a:defRPr>
            </a:lvl1pPr>
          </a:lstStyle>
          <a:p>
            <a:r>
              <a:rPr lang="en-US"/>
              <a:t>Click to edit Master title style</a:t>
            </a:r>
          </a:p>
        </p:txBody>
      </p:sp>
      <p:sp>
        <p:nvSpPr>
          <p:cNvPr id="8" name="Text Placeholder 9">
            <a:extLst>
              <a:ext uri="{FF2B5EF4-FFF2-40B4-BE49-F238E27FC236}">
                <a16:creationId xmlns:a16="http://schemas.microsoft.com/office/drawing/2014/main" id="{EF751330-F9A0-188E-7E0D-5670567B10E6}"/>
              </a:ext>
            </a:extLst>
          </p:cNvPr>
          <p:cNvSpPr>
            <a:spLocks noGrp="1"/>
          </p:cNvSpPr>
          <p:nvPr>
            <p:ph type="body" sz="quarter" idx="26" hasCustomPrompt="1"/>
          </p:nvPr>
        </p:nvSpPr>
        <p:spPr>
          <a:xfrm>
            <a:off x="2352097" y="4141116"/>
            <a:ext cx="1820431" cy="360663"/>
          </a:xfrm>
        </p:spPr>
        <p:txBody>
          <a:bodyPr lIns="0" anchor="ctr">
            <a:noAutofit/>
          </a:bodyPr>
          <a:lstStyle>
            <a:lvl1pPr>
              <a:defRPr sz="1600" b="1" i="0">
                <a:solidFill>
                  <a:schemeClr val="accent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Graph One</a:t>
            </a:r>
          </a:p>
        </p:txBody>
      </p:sp>
      <p:sp>
        <p:nvSpPr>
          <p:cNvPr id="9" name="Text Placeholder 30">
            <a:extLst>
              <a:ext uri="{FF2B5EF4-FFF2-40B4-BE49-F238E27FC236}">
                <a16:creationId xmlns:a16="http://schemas.microsoft.com/office/drawing/2014/main" id="{F46B514E-4595-57B3-08DD-15BB723E0BBF}"/>
              </a:ext>
            </a:extLst>
          </p:cNvPr>
          <p:cNvSpPr>
            <a:spLocks noGrp="1"/>
          </p:cNvSpPr>
          <p:nvPr>
            <p:ph type="body" sz="quarter" idx="27" hasCustomPrompt="1"/>
          </p:nvPr>
        </p:nvSpPr>
        <p:spPr>
          <a:xfrm>
            <a:off x="2352097" y="4501780"/>
            <a:ext cx="1820431" cy="752800"/>
          </a:xfrm>
        </p:spPr>
        <p:txBody>
          <a:bodyPr lIns="0">
            <a:noAutofit/>
          </a:bodyPr>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lvl="0">
              <a:lnSpc>
                <a:spcPct val="130000"/>
              </a:lnSpc>
              <a:spcBef>
                <a:spcPts val="600"/>
              </a:spcBef>
            </a:pPr>
            <a:r>
              <a:rPr lang="en-US" sz="1050" b="1" dirty="0">
                <a:solidFill>
                  <a:schemeClr val="tx1"/>
                </a:solidFill>
                <a:latin typeface="Cairo" pitchFamily="2" charset="-78"/>
                <a:cs typeface="Cairo" pitchFamily="2" charset="-78"/>
              </a:rPr>
              <a:t>A peep at some distant orb has power to raise and purify </a:t>
            </a:r>
            <a:r>
              <a:rPr lang="en-US" sz="1050" dirty="0">
                <a:solidFill>
                  <a:schemeClr val="tx1"/>
                </a:solidFill>
                <a:latin typeface="Cairo" pitchFamily="2" charset="-78"/>
                <a:cs typeface="Cairo" pitchFamily="2" charset="-78"/>
              </a:rPr>
              <a:t>our thoughts like a strain of</a:t>
            </a:r>
          </a:p>
        </p:txBody>
      </p:sp>
      <p:sp>
        <p:nvSpPr>
          <p:cNvPr id="12" name="Text Placeholder 9">
            <a:extLst>
              <a:ext uri="{FF2B5EF4-FFF2-40B4-BE49-F238E27FC236}">
                <a16:creationId xmlns:a16="http://schemas.microsoft.com/office/drawing/2014/main" id="{0947C26A-0858-536B-28D1-A2C723FE9203}"/>
              </a:ext>
            </a:extLst>
          </p:cNvPr>
          <p:cNvSpPr>
            <a:spLocks noGrp="1"/>
          </p:cNvSpPr>
          <p:nvPr>
            <p:ph type="body" sz="quarter" idx="28" hasCustomPrompt="1"/>
          </p:nvPr>
        </p:nvSpPr>
        <p:spPr>
          <a:xfrm>
            <a:off x="5185785" y="4141116"/>
            <a:ext cx="1820431" cy="360663"/>
          </a:xfrm>
        </p:spPr>
        <p:txBody>
          <a:bodyPr lIns="0" anchor="ctr">
            <a:noAutofit/>
          </a:bodyPr>
          <a:lstStyle>
            <a:lvl1pPr>
              <a:defRPr sz="1600" b="1" i="0">
                <a:solidFill>
                  <a:schemeClr val="accent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Graph One</a:t>
            </a:r>
          </a:p>
        </p:txBody>
      </p:sp>
      <p:sp>
        <p:nvSpPr>
          <p:cNvPr id="13" name="Text Placeholder 30">
            <a:extLst>
              <a:ext uri="{FF2B5EF4-FFF2-40B4-BE49-F238E27FC236}">
                <a16:creationId xmlns:a16="http://schemas.microsoft.com/office/drawing/2014/main" id="{7A5F1FF5-FA8B-63FE-1117-DB17C73C6EB9}"/>
              </a:ext>
            </a:extLst>
          </p:cNvPr>
          <p:cNvSpPr>
            <a:spLocks noGrp="1"/>
          </p:cNvSpPr>
          <p:nvPr>
            <p:ph type="body" sz="quarter" idx="29" hasCustomPrompt="1"/>
          </p:nvPr>
        </p:nvSpPr>
        <p:spPr>
          <a:xfrm>
            <a:off x="5185785" y="4501780"/>
            <a:ext cx="1820431" cy="752800"/>
          </a:xfrm>
        </p:spPr>
        <p:txBody>
          <a:bodyPr lIns="0">
            <a:noAutofit/>
          </a:bodyPr>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lvl="0">
              <a:lnSpc>
                <a:spcPct val="130000"/>
              </a:lnSpc>
              <a:spcBef>
                <a:spcPts val="600"/>
              </a:spcBef>
            </a:pPr>
            <a:r>
              <a:rPr lang="en-US" sz="1050" b="1" dirty="0">
                <a:solidFill>
                  <a:schemeClr val="tx1"/>
                </a:solidFill>
                <a:latin typeface="Cairo" pitchFamily="2" charset="-78"/>
                <a:cs typeface="Cairo" pitchFamily="2" charset="-78"/>
              </a:rPr>
              <a:t>A peep at some distant orb has power to raise and purify </a:t>
            </a:r>
            <a:r>
              <a:rPr lang="en-US" sz="1050" dirty="0">
                <a:solidFill>
                  <a:schemeClr val="tx1"/>
                </a:solidFill>
                <a:latin typeface="Cairo" pitchFamily="2" charset="-78"/>
                <a:cs typeface="Cairo" pitchFamily="2" charset="-78"/>
              </a:rPr>
              <a:t>our thoughts like a strain of</a:t>
            </a:r>
          </a:p>
        </p:txBody>
      </p:sp>
      <p:sp>
        <p:nvSpPr>
          <p:cNvPr id="16" name="Text Placeholder 9">
            <a:extLst>
              <a:ext uri="{FF2B5EF4-FFF2-40B4-BE49-F238E27FC236}">
                <a16:creationId xmlns:a16="http://schemas.microsoft.com/office/drawing/2014/main" id="{32BB8146-92D2-531C-2B88-AFACA7F0C237}"/>
              </a:ext>
            </a:extLst>
          </p:cNvPr>
          <p:cNvSpPr>
            <a:spLocks noGrp="1"/>
          </p:cNvSpPr>
          <p:nvPr>
            <p:ph type="body" sz="quarter" idx="30" hasCustomPrompt="1"/>
          </p:nvPr>
        </p:nvSpPr>
        <p:spPr>
          <a:xfrm>
            <a:off x="8019473" y="4141116"/>
            <a:ext cx="1820431" cy="360663"/>
          </a:xfrm>
        </p:spPr>
        <p:txBody>
          <a:bodyPr lIns="0" anchor="ctr">
            <a:noAutofit/>
          </a:bodyPr>
          <a:lstStyle>
            <a:lvl1pPr>
              <a:defRPr sz="1600" b="1" i="0">
                <a:solidFill>
                  <a:schemeClr val="accent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Graph One</a:t>
            </a:r>
          </a:p>
        </p:txBody>
      </p:sp>
      <p:sp>
        <p:nvSpPr>
          <p:cNvPr id="17" name="Text Placeholder 30">
            <a:extLst>
              <a:ext uri="{FF2B5EF4-FFF2-40B4-BE49-F238E27FC236}">
                <a16:creationId xmlns:a16="http://schemas.microsoft.com/office/drawing/2014/main" id="{70CBF61B-519B-4345-E3DD-8384C329606C}"/>
              </a:ext>
            </a:extLst>
          </p:cNvPr>
          <p:cNvSpPr>
            <a:spLocks noGrp="1"/>
          </p:cNvSpPr>
          <p:nvPr>
            <p:ph type="body" sz="quarter" idx="31" hasCustomPrompt="1"/>
          </p:nvPr>
        </p:nvSpPr>
        <p:spPr>
          <a:xfrm>
            <a:off x="8019473" y="4501780"/>
            <a:ext cx="1820431" cy="752800"/>
          </a:xfrm>
        </p:spPr>
        <p:txBody>
          <a:bodyPr lIns="0">
            <a:noAutofit/>
          </a:bodyPr>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lvl="0">
              <a:lnSpc>
                <a:spcPct val="130000"/>
              </a:lnSpc>
              <a:spcBef>
                <a:spcPts val="600"/>
              </a:spcBef>
            </a:pPr>
            <a:r>
              <a:rPr lang="en-US" sz="1050" b="1" dirty="0">
                <a:solidFill>
                  <a:schemeClr val="tx1"/>
                </a:solidFill>
                <a:latin typeface="Cairo" pitchFamily="2" charset="-78"/>
                <a:cs typeface="Cairo" pitchFamily="2" charset="-78"/>
              </a:rPr>
              <a:t>A peep at some distant orb has power to raise and purify </a:t>
            </a:r>
            <a:r>
              <a:rPr lang="en-US" sz="1050" dirty="0">
                <a:solidFill>
                  <a:schemeClr val="tx1"/>
                </a:solidFill>
                <a:latin typeface="Cairo" pitchFamily="2" charset="-78"/>
                <a:cs typeface="Cairo" pitchFamily="2" charset="-78"/>
              </a:rPr>
              <a:t>our thoughts like a strain of</a:t>
            </a:r>
          </a:p>
        </p:txBody>
      </p:sp>
    </p:spTree>
    <p:extLst>
      <p:ext uri="{BB962C8B-B14F-4D97-AF65-F5344CB8AC3E}">
        <p14:creationId xmlns:p14="http://schemas.microsoft.com/office/powerpoint/2010/main" val="2918410281"/>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8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atin typeface="Cairo" pitchFamily="2" charset="-78"/>
                <a:cs typeface="Cairo" pitchFamily="2" charset="-78"/>
              </a:defRPr>
            </a:lvl1pPr>
          </a:lstStyle>
          <a:p>
            <a:r>
              <a:rPr lang="en-US"/>
              <a:t>Click to edit Master title style</a:t>
            </a:r>
          </a:p>
        </p:txBody>
      </p:sp>
      <p:sp>
        <p:nvSpPr>
          <p:cNvPr id="10" name="Text Placeholder 9">
            <a:extLst>
              <a:ext uri="{FF2B5EF4-FFF2-40B4-BE49-F238E27FC236}">
                <a16:creationId xmlns:a16="http://schemas.microsoft.com/office/drawing/2014/main" id="{F6153B5E-5C9B-880A-8FE9-1F741490165B}"/>
              </a:ext>
            </a:extLst>
          </p:cNvPr>
          <p:cNvSpPr>
            <a:spLocks noGrp="1"/>
          </p:cNvSpPr>
          <p:nvPr>
            <p:ph type="body" sz="quarter" idx="28" hasCustomPrompt="1"/>
          </p:nvPr>
        </p:nvSpPr>
        <p:spPr>
          <a:xfrm>
            <a:off x="2407880" y="3031806"/>
            <a:ext cx="2026492" cy="296269"/>
          </a:xfrm>
        </p:spPr>
        <p:txBody>
          <a:bodyPr lIns="0" anchor="ctr">
            <a:noAutofit/>
          </a:bodyPr>
          <a:lstStyle>
            <a:lvl1pPr algn="r">
              <a:defRPr sz="1600" b="1" i="0">
                <a:solidFill>
                  <a:schemeClr val="accent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Who</a:t>
            </a:r>
          </a:p>
        </p:txBody>
      </p:sp>
      <p:sp>
        <p:nvSpPr>
          <p:cNvPr id="11" name="Text Placeholder 30">
            <a:extLst>
              <a:ext uri="{FF2B5EF4-FFF2-40B4-BE49-F238E27FC236}">
                <a16:creationId xmlns:a16="http://schemas.microsoft.com/office/drawing/2014/main" id="{79047792-F902-2FA8-5FFE-2E7E21255CCD}"/>
              </a:ext>
            </a:extLst>
          </p:cNvPr>
          <p:cNvSpPr>
            <a:spLocks noGrp="1"/>
          </p:cNvSpPr>
          <p:nvPr>
            <p:ph type="body" sz="quarter" idx="29" hasCustomPrompt="1"/>
          </p:nvPr>
        </p:nvSpPr>
        <p:spPr>
          <a:xfrm>
            <a:off x="2395688" y="3392469"/>
            <a:ext cx="2026492" cy="933104"/>
          </a:xfrm>
        </p:spPr>
        <p:txBody>
          <a:bodyPr lIns="0">
            <a:noAutofit/>
          </a:bodyPr>
          <a:lstStyle>
            <a:lvl1pPr marL="0" algn="r"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lvl="0">
              <a:lnSpc>
                <a:spcPct val="130000"/>
              </a:lnSpc>
              <a:spcBef>
                <a:spcPts val="600"/>
              </a:spcBef>
            </a:pPr>
            <a:r>
              <a:rPr lang="en-US" sz="1050" b="1" dirty="0">
                <a:solidFill>
                  <a:schemeClr val="tx1"/>
                </a:solidFill>
                <a:latin typeface="Cairo" pitchFamily="2" charset="-78"/>
                <a:cs typeface="Cairo" pitchFamily="2" charset="-78"/>
              </a:rPr>
              <a:t>A peep at some distant orb has power to raise and purify </a:t>
            </a:r>
            <a:r>
              <a:rPr lang="en-US" sz="1050" dirty="0">
                <a:solidFill>
                  <a:schemeClr val="tx1"/>
                </a:solidFill>
                <a:latin typeface="Cairo" pitchFamily="2" charset="-78"/>
                <a:cs typeface="Cairo" pitchFamily="2" charset="-78"/>
              </a:rPr>
              <a:t>our thoughts like a strain of sacred music, or a noble.</a:t>
            </a:r>
          </a:p>
        </p:txBody>
      </p:sp>
      <p:sp>
        <p:nvSpPr>
          <p:cNvPr id="14" name="Text Placeholder 9">
            <a:extLst>
              <a:ext uri="{FF2B5EF4-FFF2-40B4-BE49-F238E27FC236}">
                <a16:creationId xmlns:a16="http://schemas.microsoft.com/office/drawing/2014/main" id="{2D13DEC0-9706-9E08-4D89-643095627242}"/>
              </a:ext>
            </a:extLst>
          </p:cNvPr>
          <p:cNvSpPr>
            <a:spLocks noGrp="1"/>
          </p:cNvSpPr>
          <p:nvPr>
            <p:ph type="body" sz="quarter" idx="26" hasCustomPrompt="1"/>
          </p:nvPr>
        </p:nvSpPr>
        <p:spPr>
          <a:xfrm>
            <a:off x="8006453" y="2967412"/>
            <a:ext cx="1912357" cy="298264"/>
          </a:xfrm>
        </p:spPr>
        <p:txBody>
          <a:bodyPr lIns="0" anchor="ctr">
            <a:noAutofit/>
          </a:bodyPr>
          <a:lstStyle>
            <a:lvl1pPr>
              <a:defRPr sz="1600" b="1" i="0">
                <a:solidFill>
                  <a:schemeClr val="accent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What</a:t>
            </a:r>
          </a:p>
        </p:txBody>
      </p:sp>
      <p:sp>
        <p:nvSpPr>
          <p:cNvPr id="15" name="Text Placeholder 30">
            <a:extLst>
              <a:ext uri="{FF2B5EF4-FFF2-40B4-BE49-F238E27FC236}">
                <a16:creationId xmlns:a16="http://schemas.microsoft.com/office/drawing/2014/main" id="{6934721B-5B23-E754-8C55-388F07435721}"/>
              </a:ext>
            </a:extLst>
          </p:cNvPr>
          <p:cNvSpPr>
            <a:spLocks noGrp="1"/>
          </p:cNvSpPr>
          <p:nvPr>
            <p:ph type="body" sz="quarter" idx="27" hasCustomPrompt="1"/>
          </p:nvPr>
        </p:nvSpPr>
        <p:spPr>
          <a:xfrm>
            <a:off x="7994261" y="3328075"/>
            <a:ext cx="2026492" cy="933104"/>
          </a:xfrm>
        </p:spPr>
        <p:txBody>
          <a:bodyPr lIns="0">
            <a:noAutofit/>
          </a:bodyPr>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lvl="0">
              <a:lnSpc>
                <a:spcPct val="130000"/>
              </a:lnSpc>
              <a:spcBef>
                <a:spcPts val="600"/>
              </a:spcBef>
            </a:pPr>
            <a:r>
              <a:rPr lang="en-US" sz="1050" b="1" dirty="0">
                <a:solidFill>
                  <a:schemeClr val="tx1"/>
                </a:solidFill>
                <a:latin typeface="Cairo" pitchFamily="2" charset="-78"/>
                <a:cs typeface="Cairo" pitchFamily="2" charset="-78"/>
              </a:rPr>
              <a:t>A peep at some distant orb has power to raise and purify </a:t>
            </a:r>
            <a:r>
              <a:rPr lang="en-US" sz="1050" dirty="0">
                <a:solidFill>
                  <a:schemeClr val="tx1"/>
                </a:solidFill>
                <a:latin typeface="Cairo" pitchFamily="2" charset="-78"/>
                <a:cs typeface="Cairo" pitchFamily="2" charset="-78"/>
              </a:rPr>
              <a:t>our thoughts like a strain of sacred music, or a noble.</a:t>
            </a:r>
          </a:p>
        </p:txBody>
      </p:sp>
      <p:sp>
        <p:nvSpPr>
          <p:cNvPr id="16" name="Text Placeholder 9">
            <a:extLst>
              <a:ext uri="{FF2B5EF4-FFF2-40B4-BE49-F238E27FC236}">
                <a16:creationId xmlns:a16="http://schemas.microsoft.com/office/drawing/2014/main" id="{D78AFCBD-1EDC-2090-D9E0-12AA98DFAF35}"/>
              </a:ext>
            </a:extLst>
          </p:cNvPr>
          <p:cNvSpPr>
            <a:spLocks noGrp="1"/>
          </p:cNvSpPr>
          <p:nvPr>
            <p:ph type="body" sz="quarter" idx="30" hasCustomPrompt="1"/>
          </p:nvPr>
        </p:nvSpPr>
        <p:spPr>
          <a:xfrm>
            <a:off x="4916534" y="5173333"/>
            <a:ext cx="2715658" cy="296269"/>
          </a:xfrm>
        </p:spPr>
        <p:txBody>
          <a:bodyPr lIns="0" anchor="ctr">
            <a:noAutofit/>
          </a:bodyPr>
          <a:lstStyle>
            <a:lvl1pPr algn="ctr">
              <a:defRPr sz="1600" b="1" i="0">
                <a:solidFill>
                  <a:schemeClr val="accent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Why</a:t>
            </a:r>
          </a:p>
        </p:txBody>
      </p:sp>
      <p:sp>
        <p:nvSpPr>
          <p:cNvPr id="17" name="Text Placeholder 30">
            <a:extLst>
              <a:ext uri="{FF2B5EF4-FFF2-40B4-BE49-F238E27FC236}">
                <a16:creationId xmlns:a16="http://schemas.microsoft.com/office/drawing/2014/main" id="{72FA5C0F-BD1C-9BC7-984F-C7A0F46AE578}"/>
              </a:ext>
            </a:extLst>
          </p:cNvPr>
          <p:cNvSpPr>
            <a:spLocks noGrp="1"/>
          </p:cNvSpPr>
          <p:nvPr>
            <p:ph type="body" sz="quarter" idx="31" hasCustomPrompt="1"/>
          </p:nvPr>
        </p:nvSpPr>
        <p:spPr>
          <a:xfrm>
            <a:off x="4904342" y="5533996"/>
            <a:ext cx="2715658" cy="933104"/>
          </a:xfrm>
        </p:spPr>
        <p:txBody>
          <a:bodyPr lIns="0">
            <a:noAutofit/>
          </a:bodyPr>
          <a:lstStyle>
            <a:lvl1pPr marL="0" algn="ctr"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lvl="0">
              <a:lnSpc>
                <a:spcPct val="130000"/>
              </a:lnSpc>
              <a:spcBef>
                <a:spcPts val="600"/>
              </a:spcBef>
            </a:pPr>
            <a:r>
              <a:rPr lang="en-US" sz="1050" b="1" dirty="0">
                <a:solidFill>
                  <a:schemeClr val="tx1"/>
                </a:solidFill>
                <a:latin typeface="Cairo" pitchFamily="2" charset="-78"/>
                <a:cs typeface="Cairo" pitchFamily="2" charset="-78"/>
              </a:rPr>
              <a:t>A peep at some distant orb has power to raise and purify </a:t>
            </a:r>
            <a:r>
              <a:rPr lang="en-US" sz="1050" dirty="0">
                <a:solidFill>
                  <a:schemeClr val="tx1"/>
                </a:solidFill>
                <a:latin typeface="Cairo" pitchFamily="2" charset="-78"/>
                <a:cs typeface="Cairo" pitchFamily="2" charset="-78"/>
              </a:rPr>
              <a:t>our thoughts like a strain of sacred music, or a noble.</a:t>
            </a:r>
          </a:p>
        </p:txBody>
      </p:sp>
    </p:spTree>
    <p:extLst>
      <p:ext uri="{BB962C8B-B14F-4D97-AF65-F5344CB8AC3E}">
        <p14:creationId xmlns:p14="http://schemas.microsoft.com/office/powerpoint/2010/main" val="2539860876"/>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7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atin typeface="Cairo" pitchFamily="2" charset="-78"/>
                <a:cs typeface="Cairo" pitchFamily="2" charset="-78"/>
              </a:defRPr>
            </a:lvl1pPr>
          </a:lstStyle>
          <a:p>
            <a:r>
              <a:rPr lang="en-US" dirty="0"/>
              <a:t>Click to edit Master title style</a:t>
            </a:r>
          </a:p>
        </p:txBody>
      </p:sp>
      <p:sp>
        <p:nvSpPr>
          <p:cNvPr id="8" name="Text Placeholder 9">
            <a:extLst>
              <a:ext uri="{FF2B5EF4-FFF2-40B4-BE49-F238E27FC236}">
                <a16:creationId xmlns:a16="http://schemas.microsoft.com/office/drawing/2014/main" id="{872EB0D5-E534-1529-A44D-347688647B05}"/>
              </a:ext>
            </a:extLst>
          </p:cNvPr>
          <p:cNvSpPr>
            <a:spLocks noGrp="1"/>
          </p:cNvSpPr>
          <p:nvPr>
            <p:ph type="body" sz="quarter" idx="26" hasCustomPrompt="1"/>
          </p:nvPr>
        </p:nvSpPr>
        <p:spPr>
          <a:xfrm>
            <a:off x="2338759" y="4244148"/>
            <a:ext cx="1912357" cy="298264"/>
          </a:xfrm>
        </p:spPr>
        <p:txBody>
          <a:bodyPr lIns="0" anchor="ctr">
            <a:noAutofit/>
          </a:bodyPr>
          <a:lstStyle>
            <a:lvl1pPr>
              <a:defRPr sz="1600" b="1" i="0">
                <a:solidFill>
                  <a:schemeClr val="accent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Graph One</a:t>
            </a:r>
          </a:p>
        </p:txBody>
      </p:sp>
      <p:sp>
        <p:nvSpPr>
          <p:cNvPr id="9" name="Text Placeholder 30">
            <a:extLst>
              <a:ext uri="{FF2B5EF4-FFF2-40B4-BE49-F238E27FC236}">
                <a16:creationId xmlns:a16="http://schemas.microsoft.com/office/drawing/2014/main" id="{40AA8E22-8519-97E0-C8AC-28736935B0F1}"/>
              </a:ext>
            </a:extLst>
          </p:cNvPr>
          <p:cNvSpPr>
            <a:spLocks noGrp="1"/>
          </p:cNvSpPr>
          <p:nvPr>
            <p:ph type="body" sz="quarter" idx="27" hasCustomPrompt="1"/>
          </p:nvPr>
        </p:nvSpPr>
        <p:spPr>
          <a:xfrm>
            <a:off x="2326567" y="4604811"/>
            <a:ext cx="2026492" cy="933104"/>
          </a:xfrm>
        </p:spPr>
        <p:txBody>
          <a:bodyPr lIns="0">
            <a:noAutofit/>
          </a:bodyPr>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lvl="0">
              <a:lnSpc>
                <a:spcPct val="130000"/>
              </a:lnSpc>
              <a:spcBef>
                <a:spcPts val="600"/>
              </a:spcBef>
            </a:pPr>
            <a:r>
              <a:rPr lang="en-US" sz="1050" b="1" dirty="0">
                <a:solidFill>
                  <a:schemeClr val="tx1"/>
                </a:solidFill>
                <a:latin typeface="Cairo" pitchFamily="2" charset="-78"/>
                <a:cs typeface="Cairo" pitchFamily="2" charset="-78"/>
              </a:rPr>
              <a:t>A peep at some distant orb has power to raise and purify </a:t>
            </a:r>
            <a:r>
              <a:rPr lang="en-US" sz="1050" dirty="0">
                <a:solidFill>
                  <a:schemeClr val="tx1"/>
                </a:solidFill>
                <a:latin typeface="Cairo" pitchFamily="2" charset="-78"/>
                <a:cs typeface="Cairo" pitchFamily="2" charset="-78"/>
              </a:rPr>
              <a:t>our thoughts like a strain of sacred music, or a noble.</a:t>
            </a:r>
          </a:p>
        </p:txBody>
      </p:sp>
      <p:sp>
        <p:nvSpPr>
          <p:cNvPr id="12" name="Text Placeholder 9">
            <a:extLst>
              <a:ext uri="{FF2B5EF4-FFF2-40B4-BE49-F238E27FC236}">
                <a16:creationId xmlns:a16="http://schemas.microsoft.com/office/drawing/2014/main" id="{5E142ABE-4F64-23D3-57EB-1AA67279E043}"/>
              </a:ext>
            </a:extLst>
          </p:cNvPr>
          <p:cNvSpPr>
            <a:spLocks noGrp="1"/>
          </p:cNvSpPr>
          <p:nvPr>
            <p:ph type="body" sz="quarter" idx="28" hasCustomPrompt="1"/>
          </p:nvPr>
        </p:nvSpPr>
        <p:spPr>
          <a:xfrm>
            <a:off x="5172112" y="4244148"/>
            <a:ext cx="1912357" cy="298264"/>
          </a:xfrm>
        </p:spPr>
        <p:txBody>
          <a:bodyPr lIns="0" anchor="ctr">
            <a:noAutofit/>
          </a:bodyPr>
          <a:lstStyle>
            <a:lvl1pPr>
              <a:defRPr sz="1600" b="1" i="0">
                <a:solidFill>
                  <a:schemeClr val="accent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Graph One</a:t>
            </a:r>
          </a:p>
        </p:txBody>
      </p:sp>
      <p:sp>
        <p:nvSpPr>
          <p:cNvPr id="13" name="Text Placeholder 30">
            <a:extLst>
              <a:ext uri="{FF2B5EF4-FFF2-40B4-BE49-F238E27FC236}">
                <a16:creationId xmlns:a16="http://schemas.microsoft.com/office/drawing/2014/main" id="{EF403CB7-983E-B392-884B-9A3A336ED771}"/>
              </a:ext>
            </a:extLst>
          </p:cNvPr>
          <p:cNvSpPr>
            <a:spLocks noGrp="1"/>
          </p:cNvSpPr>
          <p:nvPr>
            <p:ph type="body" sz="quarter" idx="29" hasCustomPrompt="1"/>
          </p:nvPr>
        </p:nvSpPr>
        <p:spPr>
          <a:xfrm>
            <a:off x="5159920" y="4604811"/>
            <a:ext cx="2026492" cy="933104"/>
          </a:xfrm>
        </p:spPr>
        <p:txBody>
          <a:bodyPr lIns="0">
            <a:noAutofit/>
          </a:bodyPr>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lvl="0">
              <a:lnSpc>
                <a:spcPct val="130000"/>
              </a:lnSpc>
              <a:spcBef>
                <a:spcPts val="600"/>
              </a:spcBef>
            </a:pPr>
            <a:r>
              <a:rPr lang="en-US" sz="1050" b="1" dirty="0">
                <a:solidFill>
                  <a:schemeClr val="tx1"/>
                </a:solidFill>
                <a:latin typeface="Cairo" pitchFamily="2" charset="-78"/>
                <a:cs typeface="Cairo" pitchFamily="2" charset="-78"/>
              </a:rPr>
              <a:t>A peep at some distant orb has power to raise and purify </a:t>
            </a:r>
            <a:r>
              <a:rPr lang="en-US" sz="1050" dirty="0">
                <a:solidFill>
                  <a:schemeClr val="tx1"/>
                </a:solidFill>
                <a:latin typeface="Cairo" pitchFamily="2" charset="-78"/>
                <a:cs typeface="Cairo" pitchFamily="2" charset="-78"/>
              </a:rPr>
              <a:t>our thoughts like a strain of sacred music, or a noble.</a:t>
            </a:r>
          </a:p>
        </p:txBody>
      </p:sp>
      <p:sp>
        <p:nvSpPr>
          <p:cNvPr id="18" name="Text Placeholder 9">
            <a:extLst>
              <a:ext uri="{FF2B5EF4-FFF2-40B4-BE49-F238E27FC236}">
                <a16:creationId xmlns:a16="http://schemas.microsoft.com/office/drawing/2014/main" id="{EBAC76D0-16CD-DB96-5CFC-777FBEDAD3BC}"/>
              </a:ext>
            </a:extLst>
          </p:cNvPr>
          <p:cNvSpPr>
            <a:spLocks noGrp="1"/>
          </p:cNvSpPr>
          <p:nvPr>
            <p:ph type="body" sz="quarter" idx="30" hasCustomPrompt="1"/>
          </p:nvPr>
        </p:nvSpPr>
        <p:spPr>
          <a:xfrm>
            <a:off x="8041954" y="4231269"/>
            <a:ext cx="1912357" cy="298264"/>
          </a:xfrm>
        </p:spPr>
        <p:txBody>
          <a:bodyPr lIns="0" anchor="ctr">
            <a:noAutofit/>
          </a:bodyPr>
          <a:lstStyle>
            <a:lvl1pPr>
              <a:defRPr sz="1600" b="1" i="0">
                <a:solidFill>
                  <a:schemeClr val="accent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Graph One</a:t>
            </a:r>
          </a:p>
        </p:txBody>
      </p:sp>
      <p:sp>
        <p:nvSpPr>
          <p:cNvPr id="19" name="Text Placeholder 30">
            <a:extLst>
              <a:ext uri="{FF2B5EF4-FFF2-40B4-BE49-F238E27FC236}">
                <a16:creationId xmlns:a16="http://schemas.microsoft.com/office/drawing/2014/main" id="{3380D1AA-19C1-FEBE-EE3B-82B6044285DF}"/>
              </a:ext>
            </a:extLst>
          </p:cNvPr>
          <p:cNvSpPr>
            <a:spLocks noGrp="1"/>
          </p:cNvSpPr>
          <p:nvPr>
            <p:ph type="body" sz="quarter" idx="31" hasCustomPrompt="1"/>
          </p:nvPr>
        </p:nvSpPr>
        <p:spPr>
          <a:xfrm>
            <a:off x="8029762" y="4591932"/>
            <a:ext cx="2026492" cy="933104"/>
          </a:xfrm>
        </p:spPr>
        <p:txBody>
          <a:bodyPr lIns="0">
            <a:noAutofit/>
          </a:bodyPr>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lvl="0">
              <a:lnSpc>
                <a:spcPct val="130000"/>
              </a:lnSpc>
              <a:spcBef>
                <a:spcPts val="600"/>
              </a:spcBef>
            </a:pPr>
            <a:r>
              <a:rPr lang="en-US" sz="1050" b="1" dirty="0">
                <a:solidFill>
                  <a:schemeClr val="tx1"/>
                </a:solidFill>
                <a:latin typeface="Cairo" pitchFamily="2" charset="-78"/>
                <a:cs typeface="Cairo" pitchFamily="2" charset="-78"/>
              </a:rPr>
              <a:t>A peep at some distant orb has power to raise and purify </a:t>
            </a:r>
            <a:r>
              <a:rPr lang="en-US" sz="1050" dirty="0">
                <a:solidFill>
                  <a:schemeClr val="tx1"/>
                </a:solidFill>
                <a:latin typeface="Cairo" pitchFamily="2" charset="-78"/>
                <a:cs typeface="Cairo" pitchFamily="2" charset="-78"/>
              </a:rPr>
              <a:t>our thoughts like a strain of sacred music, or a noble.</a:t>
            </a:r>
          </a:p>
        </p:txBody>
      </p:sp>
    </p:spTree>
    <p:extLst>
      <p:ext uri="{BB962C8B-B14F-4D97-AF65-F5344CB8AC3E}">
        <p14:creationId xmlns:p14="http://schemas.microsoft.com/office/powerpoint/2010/main" val="483138423"/>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3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atin typeface="Cairo" pitchFamily="2" charset="-78"/>
                <a:cs typeface="Cairo" pitchFamily="2" charset="-78"/>
              </a:defRPr>
            </a:lvl1pPr>
          </a:lstStyle>
          <a:p>
            <a:r>
              <a:rPr lang="en-US"/>
              <a:t>Click to edit Master title style</a:t>
            </a:r>
          </a:p>
        </p:txBody>
      </p:sp>
      <p:sp>
        <p:nvSpPr>
          <p:cNvPr id="9" name="Text Placeholder 9">
            <a:extLst>
              <a:ext uri="{FF2B5EF4-FFF2-40B4-BE49-F238E27FC236}">
                <a16:creationId xmlns:a16="http://schemas.microsoft.com/office/drawing/2014/main" id="{63D3A4B9-51E4-3D47-D078-4BB3C50E8F6E}"/>
              </a:ext>
            </a:extLst>
          </p:cNvPr>
          <p:cNvSpPr>
            <a:spLocks noGrp="1"/>
          </p:cNvSpPr>
          <p:nvPr>
            <p:ph type="body" sz="quarter" idx="26" hasCustomPrompt="1"/>
          </p:nvPr>
        </p:nvSpPr>
        <p:spPr>
          <a:xfrm>
            <a:off x="8527542" y="4544782"/>
            <a:ext cx="1912357" cy="298264"/>
          </a:xfrm>
        </p:spPr>
        <p:txBody>
          <a:bodyPr lIns="0" rIns="0" anchor="ctr">
            <a:noAutofit/>
          </a:bodyPr>
          <a:lstStyle>
            <a:lvl1pPr>
              <a:defRPr sz="1600" b="1" i="0">
                <a:solidFill>
                  <a:schemeClr val="accent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Title here</a:t>
            </a:r>
          </a:p>
        </p:txBody>
      </p:sp>
      <p:sp>
        <p:nvSpPr>
          <p:cNvPr id="10" name="Text Placeholder 30">
            <a:extLst>
              <a:ext uri="{FF2B5EF4-FFF2-40B4-BE49-F238E27FC236}">
                <a16:creationId xmlns:a16="http://schemas.microsoft.com/office/drawing/2014/main" id="{2BE19F22-7BA2-FF66-ADAC-AE977582CFA2}"/>
              </a:ext>
            </a:extLst>
          </p:cNvPr>
          <p:cNvSpPr>
            <a:spLocks noGrp="1"/>
          </p:cNvSpPr>
          <p:nvPr>
            <p:ph type="body" sz="quarter" idx="27" hasCustomPrompt="1"/>
          </p:nvPr>
        </p:nvSpPr>
        <p:spPr>
          <a:xfrm>
            <a:off x="8515350" y="4905446"/>
            <a:ext cx="1912357" cy="491310"/>
          </a:xfrm>
        </p:spPr>
        <p:txBody>
          <a:bodyPr lIns="0" rIns="0">
            <a:noAutofit/>
          </a:bodyPr>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lvl="0">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a:t>
            </a:r>
          </a:p>
        </p:txBody>
      </p:sp>
      <p:sp>
        <p:nvSpPr>
          <p:cNvPr id="13" name="Text Placeholder 9">
            <a:extLst>
              <a:ext uri="{FF2B5EF4-FFF2-40B4-BE49-F238E27FC236}">
                <a16:creationId xmlns:a16="http://schemas.microsoft.com/office/drawing/2014/main" id="{E517D2D0-B1A6-28BC-9EB1-739F488A7E9C}"/>
              </a:ext>
            </a:extLst>
          </p:cNvPr>
          <p:cNvSpPr>
            <a:spLocks noGrp="1"/>
          </p:cNvSpPr>
          <p:nvPr>
            <p:ph type="body" sz="quarter" idx="28" hasCustomPrompt="1"/>
          </p:nvPr>
        </p:nvSpPr>
        <p:spPr>
          <a:xfrm>
            <a:off x="8926787" y="3166743"/>
            <a:ext cx="1912357" cy="298264"/>
          </a:xfrm>
        </p:spPr>
        <p:txBody>
          <a:bodyPr lIns="0" rIns="0" anchor="ctr">
            <a:noAutofit/>
          </a:bodyPr>
          <a:lstStyle>
            <a:lvl1pPr>
              <a:defRPr sz="1600" b="1" i="0">
                <a:solidFill>
                  <a:schemeClr val="accent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Title here</a:t>
            </a:r>
          </a:p>
        </p:txBody>
      </p:sp>
      <p:sp>
        <p:nvSpPr>
          <p:cNvPr id="14" name="Text Placeholder 30">
            <a:extLst>
              <a:ext uri="{FF2B5EF4-FFF2-40B4-BE49-F238E27FC236}">
                <a16:creationId xmlns:a16="http://schemas.microsoft.com/office/drawing/2014/main" id="{E7909907-EFB8-96AB-8EB3-A37056B68830}"/>
              </a:ext>
            </a:extLst>
          </p:cNvPr>
          <p:cNvSpPr>
            <a:spLocks noGrp="1"/>
          </p:cNvSpPr>
          <p:nvPr>
            <p:ph type="body" sz="quarter" idx="29" hasCustomPrompt="1"/>
          </p:nvPr>
        </p:nvSpPr>
        <p:spPr>
          <a:xfrm>
            <a:off x="8914595" y="3527407"/>
            <a:ext cx="1912357" cy="491310"/>
          </a:xfrm>
        </p:spPr>
        <p:txBody>
          <a:bodyPr lIns="0" rIns="0">
            <a:noAutofit/>
          </a:bodyPr>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lvl="0">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a:t>
            </a:r>
          </a:p>
        </p:txBody>
      </p:sp>
      <p:sp>
        <p:nvSpPr>
          <p:cNvPr id="17" name="Text Placeholder 9">
            <a:extLst>
              <a:ext uri="{FF2B5EF4-FFF2-40B4-BE49-F238E27FC236}">
                <a16:creationId xmlns:a16="http://schemas.microsoft.com/office/drawing/2014/main" id="{B34A7B54-01B6-B039-7AF2-AC3860FB7B40}"/>
              </a:ext>
            </a:extLst>
          </p:cNvPr>
          <p:cNvSpPr>
            <a:spLocks noGrp="1"/>
          </p:cNvSpPr>
          <p:nvPr>
            <p:ph type="body" sz="quarter" idx="32" hasCustomPrompt="1"/>
          </p:nvPr>
        </p:nvSpPr>
        <p:spPr>
          <a:xfrm>
            <a:off x="2091313" y="4531904"/>
            <a:ext cx="1912357" cy="298264"/>
          </a:xfrm>
        </p:spPr>
        <p:txBody>
          <a:bodyPr lIns="0" rIns="0" anchor="ctr">
            <a:noAutofit/>
          </a:bodyPr>
          <a:lstStyle>
            <a:lvl1pPr algn="r">
              <a:defRPr sz="1600" b="1" i="0">
                <a:solidFill>
                  <a:schemeClr val="accent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Title here</a:t>
            </a:r>
          </a:p>
        </p:txBody>
      </p:sp>
      <p:sp>
        <p:nvSpPr>
          <p:cNvPr id="18" name="Text Placeholder 30">
            <a:extLst>
              <a:ext uri="{FF2B5EF4-FFF2-40B4-BE49-F238E27FC236}">
                <a16:creationId xmlns:a16="http://schemas.microsoft.com/office/drawing/2014/main" id="{75BFE7A4-3360-D119-16F0-D8AE1AC717AB}"/>
              </a:ext>
            </a:extLst>
          </p:cNvPr>
          <p:cNvSpPr>
            <a:spLocks noGrp="1"/>
          </p:cNvSpPr>
          <p:nvPr>
            <p:ph type="body" sz="quarter" idx="33" hasCustomPrompt="1"/>
          </p:nvPr>
        </p:nvSpPr>
        <p:spPr>
          <a:xfrm>
            <a:off x="2079121" y="4892568"/>
            <a:ext cx="1912357" cy="491310"/>
          </a:xfrm>
        </p:spPr>
        <p:txBody>
          <a:bodyPr lIns="0" rIns="0">
            <a:noAutofit/>
          </a:bodyPr>
          <a:lstStyle>
            <a:lvl1pPr marL="0" algn="r"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lvl="0">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a:t>
            </a:r>
          </a:p>
        </p:txBody>
      </p:sp>
      <p:sp>
        <p:nvSpPr>
          <p:cNvPr id="19" name="Text Placeholder 9">
            <a:extLst>
              <a:ext uri="{FF2B5EF4-FFF2-40B4-BE49-F238E27FC236}">
                <a16:creationId xmlns:a16="http://schemas.microsoft.com/office/drawing/2014/main" id="{AA496C3A-7999-9227-8A58-2A0B17B4B415}"/>
              </a:ext>
            </a:extLst>
          </p:cNvPr>
          <p:cNvSpPr>
            <a:spLocks noGrp="1"/>
          </p:cNvSpPr>
          <p:nvPr>
            <p:ph type="body" sz="quarter" idx="30" hasCustomPrompt="1"/>
          </p:nvPr>
        </p:nvSpPr>
        <p:spPr>
          <a:xfrm>
            <a:off x="2091313" y="3166743"/>
            <a:ext cx="1912357" cy="298264"/>
          </a:xfrm>
        </p:spPr>
        <p:txBody>
          <a:bodyPr lIns="0" rIns="0" anchor="ctr">
            <a:noAutofit/>
          </a:bodyPr>
          <a:lstStyle>
            <a:lvl1pPr algn="r">
              <a:defRPr sz="1600" b="1" i="0">
                <a:solidFill>
                  <a:schemeClr val="accent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Title here</a:t>
            </a:r>
          </a:p>
        </p:txBody>
      </p:sp>
      <p:sp>
        <p:nvSpPr>
          <p:cNvPr id="20" name="Text Placeholder 30">
            <a:extLst>
              <a:ext uri="{FF2B5EF4-FFF2-40B4-BE49-F238E27FC236}">
                <a16:creationId xmlns:a16="http://schemas.microsoft.com/office/drawing/2014/main" id="{A90DDA3D-5DE9-C586-EFE9-ECD48D8836E6}"/>
              </a:ext>
            </a:extLst>
          </p:cNvPr>
          <p:cNvSpPr>
            <a:spLocks noGrp="1"/>
          </p:cNvSpPr>
          <p:nvPr>
            <p:ph type="body" sz="quarter" idx="31" hasCustomPrompt="1"/>
          </p:nvPr>
        </p:nvSpPr>
        <p:spPr>
          <a:xfrm>
            <a:off x="2079121" y="3527407"/>
            <a:ext cx="1912357" cy="491310"/>
          </a:xfrm>
        </p:spPr>
        <p:txBody>
          <a:bodyPr lIns="0" rIns="0">
            <a:noAutofit/>
          </a:bodyPr>
          <a:lstStyle>
            <a:lvl1pPr marL="0" algn="r"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lvl="0">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a:t>
            </a:r>
          </a:p>
        </p:txBody>
      </p:sp>
    </p:spTree>
    <p:extLst>
      <p:ext uri="{BB962C8B-B14F-4D97-AF65-F5344CB8AC3E}">
        <p14:creationId xmlns:p14="http://schemas.microsoft.com/office/powerpoint/2010/main" val="1224255920"/>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4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atin typeface="Cairo" pitchFamily="2" charset="-78"/>
                <a:cs typeface="Cairo" pitchFamily="2" charset="-78"/>
              </a:defRPr>
            </a:lvl1pPr>
          </a:lstStyle>
          <a:p>
            <a:r>
              <a:rPr lang="en-US"/>
              <a:t>Click to edit Master title style</a:t>
            </a:r>
          </a:p>
        </p:txBody>
      </p:sp>
      <p:sp>
        <p:nvSpPr>
          <p:cNvPr id="9" name="Text Placeholder 9">
            <a:extLst>
              <a:ext uri="{FF2B5EF4-FFF2-40B4-BE49-F238E27FC236}">
                <a16:creationId xmlns:a16="http://schemas.microsoft.com/office/drawing/2014/main" id="{63D3A4B9-51E4-3D47-D078-4BB3C50E8F6E}"/>
              </a:ext>
            </a:extLst>
          </p:cNvPr>
          <p:cNvSpPr>
            <a:spLocks noGrp="1"/>
          </p:cNvSpPr>
          <p:nvPr>
            <p:ph type="body" sz="quarter" idx="26" hasCustomPrompt="1"/>
          </p:nvPr>
        </p:nvSpPr>
        <p:spPr>
          <a:xfrm>
            <a:off x="8527542" y="4544782"/>
            <a:ext cx="1912357" cy="298264"/>
          </a:xfrm>
        </p:spPr>
        <p:txBody>
          <a:bodyPr lIns="0" rIns="0" anchor="ctr">
            <a:noAutofit/>
          </a:bodyPr>
          <a:lstStyle>
            <a:lvl1pPr>
              <a:defRPr sz="1600" b="1" i="0">
                <a:solidFill>
                  <a:schemeClr val="accent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Title here</a:t>
            </a:r>
          </a:p>
        </p:txBody>
      </p:sp>
      <p:sp>
        <p:nvSpPr>
          <p:cNvPr id="10" name="Text Placeholder 30">
            <a:extLst>
              <a:ext uri="{FF2B5EF4-FFF2-40B4-BE49-F238E27FC236}">
                <a16:creationId xmlns:a16="http://schemas.microsoft.com/office/drawing/2014/main" id="{2BE19F22-7BA2-FF66-ADAC-AE977582CFA2}"/>
              </a:ext>
            </a:extLst>
          </p:cNvPr>
          <p:cNvSpPr>
            <a:spLocks noGrp="1"/>
          </p:cNvSpPr>
          <p:nvPr>
            <p:ph type="body" sz="quarter" idx="27" hasCustomPrompt="1"/>
          </p:nvPr>
        </p:nvSpPr>
        <p:spPr>
          <a:xfrm>
            <a:off x="8515350" y="4905446"/>
            <a:ext cx="1912357" cy="491310"/>
          </a:xfrm>
        </p:spPr>
        <p:txBody>
          <a:bodyPr lIns="0" rIns="0">
            <a:noAutofit/>
          </a:bodyPr>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lvl="0">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a:t>
            </a:r>
          </a:p>
        </p:txBody>
      </p:sp>
      <p:sp>
        <p:nvSpPr>
          <p:cNvPr id="13" name="Text Placeholder 9">
            <a:extLst>
              <a:ext uri="{FF2B5EF4-FFF2-40B4-BE49-F238E27FC236}">
                <a16:creationId xmlns:a16="http://schemas.microsoft.com/office/drawing/2014/main" id="{E517D2D0-B1A6-28BC-9EB1-739F488A7E9C}"/>
              </a:ext>
            </a:extLst>
          </p:cNvPr>
          <p:cNvSpPr>
            <a:spLocks noGrp="1"/>
          </p:cNvSpPr>
          <p:nvPr>
            <p:ph type="body" sz="quarter" idx="28" hasCustomPrompt="1"/>
          </p:nvPr>
        </p:nvSpPr>
        <p:spPr>
          <a:xfrm>
            <a:off x="8527542" y="3166743"/>
            <a:ext cx="1912357" cy="298264"/>
          </a:xfrm>
        </p:spPr>
        <p:txBody>
          <a:bodyPr lIns="0" rIns="0" anchor="ctr">
            <a:noAutofit/>
          </a:bodyPr>
          <a:lstStyle>
            <a:lvl1pPr>
              <a:defRPr sz="1600" b="1" i="0">
                <a:solidFill>
                  <a:schemeClr val="accent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Title here</a:t>
            </a:r>
          </a:p>
        </p:txBody>
      </p:sp>
      <p:sp>
        <p:nvSpPr>
          <p:cNvPr id="14" name="Text Placeholder 30">
            <a:extLst>
              <a:ext uri="{FF2B5EF4-FFF2-40B4-BE49-F238E27FC236}">
                <a16:creationId xmlns:a16="http://schemas.microsoft.com/office/drawing/2014/main" id="{E7909907-EFB8-96AB-8EB3-A37056B68830}"/>
              </a:ext>
            </a:extLst>
          </p:cNvPr>
          <p:cNvSpPr>
            <a:spLocks noGrp="1"/>
          </p:cNvSpPr>
          <p:nvPr>
            <p:ph type="body" sz="quarter" idx="29" hasCustomPrompt="1"/>
          </p:nvPr>
        </p:nvSpPr>
        <p:spPr>
          <a:xfrm>
            <a:off x="8515350" y="3527407"/>
            <a:ext cx="1912357" cy="491310"/>
          </a:xfrm>
        </p:spPr>
        <p:txBody>
          <a:bodyPr lIns="0" rIns="0">
            <a:noAutofit/>
          </a:bodyPr>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lvl="0">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a:t>
            </a:r>
          </a:p>
        </p:txBody>
      </p:sp>
      <p:sp>
        <p:nvSpPr>
          <p:cNvPr id="17" name="Text Placeholder 9">
            <a:extLst>
              <a:ext uri="{FF2B5EF4-FFF2-40B4-BE49-F238E27FC236}">
                <a16:creationId xmlns:a16="http://schemas.microsoft.com/office/drawing/2014/main" id="{B34A7B54-01B6-B039-7AF2-AC3860FB7B40}"/>
              </a:ext>
            </a:extLst>
          </p:cNvPr>
          <p:cNvSpPr>
            <a:spLocks noGrp="1"/>
          </p:cNvSpPr>
          <p:nvPr>
            <p:ph type="body" sz="quarter" idx="32" hasCustomPrompt="1"/>
          </p:nvPr>
        </p:nvSpPr>
        <p:spPr>
          <a:xfrm>
            <a:off x="2091313" y="4531904"/>
            <a:ext cx="1912357" cy="298264"/>
          </a:xfrm>
        </p:spPr>
        <p:txBody>
          <a:bodyPr lIns="0" rIns="0" anchor="ctr">
            <a:noAutofit/>
          </a:bodyPr>
          <a:lstStyle>
            <a:lvl1pPr algn="r">
              <a:defRPr sz="1600" b="1" i="0">
                <a:solidFill>
                  <a:schemeClr val="accent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Title here</a:t>
            </a:r>
          </a:p>
        </p:txBody>
      </p:sp>
      <p:sp>
        <p:nvSpPr>
          <p:cNvPr id="18" name="Text Placeholder 30">
            <a:extLst>
              <a:ext uri="{FF2B5EF4-FFF2-40B4-BE49-F238E27FC236}">
                <a16:creationId xmlns:a16="http://schemas.microsoft.com/office/drawing/2014/main" id="{75BFE7A4-3360-D119-16F0-D8AE1AC717AB}"/>
              </a:ext>
            </a:extLst>
          </p:cNvPr>
          <p:cNvSpPr>
            <a:spLocks noGrp="1"/>
          </p:cNvSpPr>
          <p:nvPr>
            <p:ph type="body" sz="quarter" idx="33" hasCustomPrompt="1"/>
          </p:nvPr>
        </p:nvSpPr>
        <p:spPr>
          <a:xfrm>
            <a:off x="2079121" y="4892568"/>
            <a:ext cx="1912357" cy="491310"/>
          </a:xfrm>
        </p:spPr>
        <p:txBody>
          <a:bodyPr lIns="0" rIns="0">
            <a:noAutofit/>
          </a:bodyPr>
          <a:lstStyle>
            <a:lvl1pPr marL="0" algn="r"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lvl="0">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a:t>
            </a:r>
          </a:p>
        </p:txBody>
      </p:sp>
      <p:sp>
        <p:nvSpPr>
          <p:cNvPr id="19" name="Text Placeholder 9">
            <a:extLst>
              <a:ext uri="{FF2B5EF4-FFF2-40B4-BE49-F238E27FC236}">
                <a16:creationId xmlns:a16="http://schemas.microsoft.com/office/drawing/2014/main" id="{AA496C3A-7999-9227-8A58-2A0B17B4B415}"/>
              </a:ext>
            </a:extLst>
          </p:cNvPr>
          <p:cNvSpPr>
            <a:spLocks noGrp="1"/>
          </p:cNvSpPr>
          <p:nvPr>
            <p:ph type="body" sz="quarter" idx="30" hasCustomPrompt="1"/>
          </p:nvPr>
        </p:nvSpPr>
        <p:spPr>
          <a:xfrm>
            <a:off x="2091313" y="3166743"/>
            <a:ext cx="1912357" cy="298264"/>
          </a:xfrm>
        </p:spPr>
        <p:txBody>
          <a:bodyPr lIns="0" rIns="0" anchor="ctr">
            <a:noAutofit/>
          </a:bodyPr>
          <a:lstStyle>
            <a:lvl1pPr algn="r">
              <a:defRPr sz="1600" b="1" i="0">
                <a:solidFill>
                  <a:schemeClr val="accent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Title here</a:t>
            </a:r>
          </a:p>
        </p:txBody>
      </p:sp>
      <p:sp>
        <p:nvSpPr>
          <p:cNvPr id="20" name="Text Placeholder 30">
            <a:extLst>
              <a:ext uri="{FF2B5EF4-FFF2-40B4-BE49-F238E27FC236}">
                <a16:creationId xmlns:a16="http://schemas.microsoft.com/office/drawing/2014/main" id="{A90DDA3D-5DE9-C586-EFE9-ECD48D8836E6}"/>
              </a:ext>
            </a:extLst>
          </p:cNvPr>
          <p:cNvSpPr>
            <a:spLocks noGrp="1"/>
          </p:cNvSpPr>
          <p:nvPr>
            <p:ph type="body" sz="quarter" idx="31" hasCustomPrompt="1"/>
          </p:nvPr>
        </p:nvSpPr>
        <p:spPr>
          <a:xfrm>
            <a:off x="2079121" y="3527407"/>
            <a:ext cx="1912357" cy="491310"/>
          </a:xfrm>
        </p:spPr>
        <p:txBody>
          <a:bodyPr lIns="0" rIns="0">
            <a:noAutofit/>
          </a:bodyPr>
          <a:lstStyle>
            <a:lvl1pPr marL="0" algn="r"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lvl="0">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a:t>
            </a:r>
          </a:p>
        </p:txBody>
      </p:sp>
    </p:spTree>
    <p:extLst>
      <p:ext uri="{BB962C8B-B14F-4D97-AF65-F5344CB8AC3E}">
        <p14:creationId xmlns:p14="http://schemas.microsoft.com/office/powerpoint/2010/main" val="1558973644"/>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atin typeface="Cairo" pitchFamily="2" charset="-78"/>
                <a:cs typeface="Cairo" pitchFamily="2" charset="-78"/>
              </a:defRPr>
            </a:lvl1pPr>
          </a:lstStyle>
          <a:p>
            <a:r>
              <a:rPr lang="en-US"/>
              <a:t>Click to edit Master title style</a:t>
            </a:r>
          </a:p>
        </p:txBody>
      </p:sp>
      <p:sp>
        <p:nvSpPr>
          <p:cNvPr id="15" name="Text Placeholder 9">
            <a:extLst>
              <a:ext uri="{FF2B5EF4-FFF2-40B4-BE49-F238E27FC236}">
                <a16:creationId xmlns:a16="http://schemas.microsoft.com/office/drawing/2014/main" id="{2E70A9F8-395B-896F-B70D-4767DCC5D11B}"/>
              </a:ext>
            </a:extLst>
          </p:cNvPr>
          <p:cNvSpPr>
            <a:spLocks noGrp="1"/>
          </p:cNvSpPr>
          <p:nvPr>
            <p:ph type="body" sz="quarter" idx="26" hasCustomPrompt="1"/>
          </p:nvPr>
        </p:nvSpPr>
        <p:spPr>
          <a:xfrm>
            <a:off x="2042545" y="4553241"/>
            <a:ext cx="1912357" cy="298264"/>
          </a:xfrm>
        </p:spPr>
        <p:txBody>
          <a:bodyPr lIns="0" anchor="ctr">
            <a:noAutofit/>
          </a:bodyPr>
          <a:lstStyle>
            <a:lvl1pPr>
              <a:defRPr sz="1600" b="1" i="0">
                <a:solidFill>
                  <a:schemeClr val="accent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Graph One</a:t>
            </a:r>
          </a:p>
        </p:txBody>
      </p:sp>
      <p:sp>
        <p:nvSpPr>
          <p:cNvPr id="16" name="Text Placeholder 30">
            <a:extLst>
              <a:ext uri="{FF2B5EF4-FFF2-40B4-BE49-F238E27FC236}">
                <a16:creationId xmlns:a16="http://schemas.microsoft.com/office/drawing/2014/main" id="{580BE867-1729-0E11-625C-3DC580FC7F92}"/>
              </a:ext>
            </a:extLst>
          </p:cNvPr>
          <p:cNvSpPr>
            <a:spLocks noGrp="1"/>
          </p:cNvSpPr>
          <p:nvPr>
            <p:ph type="body" sz="quarter" idx="27" hasCustomPrompt="1"/>
          </p:nvPr>
        </p:nvSpPr>
        <p:spPr>
          <a:xfrm>
            <a:off x="2030353" y="4913905"/>
            <a:ext cx="1912357" cy="828676"/>
          </a:xfrm>
        </p:spPr>
        <p:txBody>
          <a:bodyPr lIns="0">
            <a:noAutofit/>
          </a:bodyPr>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lvl="0">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 of sacred noble picture.</a:t>
            </a:r>
          </a:p>
        </p:txBody>
      </p:sp>
      <p:sp>
        <p:nvSpPr>
          <p:cNvPr id="21" name="Text Placeholder 9">
            <a:extLst>
              <a:ext uri="{FF2B5EF4-FFF2-40B4-BE49-F238E27FC236}">
                <a16:creationId xmlns:a16="http://schemas.microsoft.com/office/drawing/2014/main" id="{CDBEC822-7DAE-B241-E987-71577F5E4A16}"/>
              </a:ext>
            </a:extLst>
          </p:cNvPr>
          <p:cNvSpPr>
            <a:spLocks noGrp="1"/>
          </p:cNvSpPr>
          <p:nvPr>
            <p:ph type="body" sz="quarter" idx="34" hasCustomPrompt="1"/>
          </p:nvPr>
        </p:nvSpPr>
        <p:spPr>
          <a:xfrm>
            <a:off x="4541905" y="4553241"/>
            <a:ext cx="1912357" cy="298264"/>
          </a:xfrm>
        </p:spPr>
        <p:txBody>
          <a:bodyPr lIns="0" anchor="ctr">
            <a:noAutofit/>
          </a:bodyPr>
          <a:lstStyle>
            <a:lvl1pPr>
              <a:defRPr sz="1600" b="1" i="0">
                <a:solidFill>
                  <a:schemeClr val="accent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Graph Two</a:t>
            </a:r>
          </a:p>
        </p:txBody>
      </p:sp>
      <p:sp>
        <p:nvSpPr>
          <p:cNvPr id="22" name="Text Placeholder 30">
            <a:extLst>
              <a:ext uri="{FF2B5EF4-FFF2-40B4-BE49-F238E27FC236}">
                <a16:creationId xmlns:a16="http://schemas.microsoft.com/office/drawing/2014/main" id="{487AD7E6-9B2D-4A87-A3E6-6580D85843D8}"/>
              </a:ext>
            </a:extLst>
          </p:cNvPr>
          <p:cNvSpPr>
            <a:spLocks noGrp="1"/>
          </p:cNvSpPr>
          <p:nvPr>
            <p:ph type="body" sz="quarter" idx="35" hasCustomPrompt="1"/>
          </p:nvPr>
        </p:nvSpPr>
        <p:spPr>
          <a:xfrm>
            <a:off x="4529713" y="4913905"/>
            <a:ext cx="1912357" cy="828676"/>
          </a:xfrm>
        </p:spPr>
        <p:txBody>
          <a:bodyPr lIns="0">
            <a:noAutofit/>
          </a:bodyPr>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lvl="0">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 of sacred noble picture.</a:t>
            </a:r>
          </a:p>
        </p:txBody>
      </p:sp>
      <p:sp>
        <p:nvSpPr>
          <p:cNvPr id="27" name="Text Placeholder 9">
            <a:extLst>
              <a:ext uri="{FF2B5EF4-FFF2-40B4-BE49-F238E27FC236}">
                <a16:creationId xmlns:a16="http://schemas.microsoft.com/office/drawing/2014/main" id="{0849E813-CC2B-ADF8-F158-6EC3A7037240}"/>
              </a:ext>
            </a:extLst>
          </p:cNvPr>
          <p:cNvSpPr>
            <a:spLocks noGrp="1"/>
          </p:cNvSpPr>
          <p:nvPr>
            <p:ph type="body" sz="quarter" idx="36" hasCustomPrompt="1"/>
          </p:nvPr>
        </p:nvSpPr>
        <p:spPr>
          <a:xfrm>
            <a:off x="7065649" y="4553241"/>
            <a:ext cx="1912357" cy="298264"/>
          </a:xfrm>
        </p:spPr>
        <p:txBody>
          <a:bodyPr lIns="0" anchor="ctr">
            <a:noAutofit/>
          </a:bodyPr>
          <a:lstStyle>
            <a:lvl1pPr>
              <a:defRPr sz="1600" b="1" i="0">
                <a:solidFill>
                  <a:schemeClr val="accent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Graph Three</a:t>
            </a:r>
          </a:p>
        </p:txBody>
      </p:sp>
      <p:sp>
        <p:nvSpPr>
          <p:cNvPr id="28" name="Text Placeholder 30">
            <a:extLst>
              <a:ext uri="{FF2B5EF4-FFF2-40B4-BE49-F238E27FC236}">
                <a16:creationId xmlns:a16="http://schemas.microsoft.com/office/drawing/2014/main" id="{100A3159-158C-BF37-DABA-897511A1033A}"/>
              </a:ext>
            </a:extLst>
          </p:cNvPr>
          <p:cNvSpPr>
            <a:spLocks noGrp="1"/>
          </p:cNvSpPr>
          <p:nvPr>
            <p:ph type="body" sz="quarter" idx="37" hasCustomPrompt="1"/>
          </p:nvPr>
        </p:nvSpPr>
        <p:spPr>
          <a:xfrm>
            <a:off x="7053457" y="4913905"/>
            <a:ext cx="1912357" cy="828676"/>
          </a:xfrm>
        </p:spPr>
        <p:txBody>
          <a:bodyPr lIns="0">
            <a:noAutofit/>
          </a:bodyPr>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lvl="0">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 of sacred noble picture.</a:t>
            </a:r>
          </a:p>
        </p:txBody>
      </p:sp>
      <p:sp>
        <p:nvSpPr>
          <p:cNvPr id="31" name="Text Placeholder 9">
            <a:extLst>
              <a:ext uri="{FF2B5EF4-FFF2-40B4-BE49-F238E27FC236}">
                <a16:creationId xmlns:a16="http://schemas.microsoft.com/office/drawing/2014/main" id="{17AEAAB8-1326-D907-6E73-631742A92A22}"/>
              </a:ext>
            </a:extLst>
          </p:cNvPr>
          <p:cNvSpPr>
            <a:spLocks noGrp="1"/>
          </p:cNvSpPr>
          <p:nvPr>
            <p:ph type="body" sz="quarter" idx="38" hasCustomPrompt="1"/>
          </p:nvPr>
        </p:nvSpPr>
        <p:spPr>
          <a:xfrm>
            <a:off x="9552817" y="4553241"/>
            <a:ext cx="1912357" cy="298264"/>
          </a:xfrm>
        </p:spPr>
        <p:txBody>
          <a:bodyPr lIns="0" anchor="ctr">
            <a:noAutofit/>
          </a:bodyPr>
          <a:lstStyle>
            <a:lvl1pPr>
              <a:defRPr sz="1600" b="1" i="0">
                <a:solidFill>
                  <a:schemeClr val="accent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Graph Four</a:t>
            </a:r>
          </a:p>
        </p:txBody>
      </p:sp>
      <p:sp>
        <p:nvSpPr>
          <p:cNvPr id="32" name="Text Placeholder 30">
            <a:extLst>
              <a:ext uri="{FF2B5EF4-FFF2-40B4-BE49-F238E27FC236}">
                <a16:creationId xmlns:a16="http://schemas.microsoft.com/office/drawing/2014/main" id="{A6F040B2-0A4A-5DD8-9E02-467C49227456}"/>
              </a:ext>
            </a:extLst>
          </p:cNvPr>
          <p:cNvSpPr>
            <a:spLocks noGrp="1"/>
          </p:cNvSpPr>
          <p:nvPr>
            <p:ph type="body" sz="quarter" idx="39" hasCustomPrompt="1"/>
          </p:nvPr>
        </p:nvSpPr>
        <p:spPr>
          <a:xfrm>
            <a:off x="9540625" y="4913905"/>
            <a:ext cx="1912357" cy="828676"/>
          </a:xfrm>
        </p:spPr>
        <p:txBody>
          <a:bodyPr lIns="0">
            <a:noAutofit/>
          </a:bodyPr>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lvl="0">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 of sacred noble picture.</a:t>
            </a:r>
          </a:p>
        </p:txBody>
      </p:sp>
    </p:spTree>
    <p:extLst>
      <p:ext uri="{BB962C8B-B14F-4D97-AF65-F5344CB8AC3E}">
        <p14:creationId xmlns:p14="http://schemas.microsoft.com/office/powerpoint/2010/main" val="2330490414"/>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1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atin typeface="Cairo" pitchFamily="2" charset="-78"/>
                <a:cs typeface="Cairo" pitchFamily="2" charset="-78"/>
              </a:defRPr>
            </a:lvl1pPr>
          </a:lstStyle>
          <a:p>
            <a:r>
              <a:rPr lang="en-US"/>
              <a:t>Click to edit Master title style</a:t>
            </a:r>
          </a:p>
        </p:txBody>
      </p:sp>
      <p:sp>
        <p:nvSpPr>
          <p:cNvPr id="15" name="Text Placeholder 9">
            <a:extLst>
              <a:ext uri="{FF2B5EF4-FFF2-40B4-BE49-F238E27FC236}">
                <a16:creationId xmlns:a16="http://schemas.microsoft.com/office/drawing/2014/main" id="{2E70A9F8-395B-896F-B70D-4767DCC5D11B}"/>
              </a:ext>
            </a:extLst>
          </p:cNvPr>
          <p:cNvSpPr>
            <a:spLocks noGrp="1"/>
          </p:cNvSpPr>
          <p:nvPr>
            <p:ph type="body" sz="quarter" idx="26" hasCustomPrompt="1"/>
          </p:nvPr>
        </p:nvSpPr>
        <p:spPr>
          <a:xfrm>
            <a:off x="2042545" y="4553241"/>
            <a:ext cx="1912357" cy="298264"/>
          </a:xfrm>
        </p:spPr>
        <p:txBody>
          <a:bodyPr lIns="0" anchor="ctr">
            <a:noAutofit/>
          </a:bodyPr>
          <a:lstStyle>
            <a:lvl1pPr>
              <a:defRPr sz="1600" b="1" i="0">
                <a:solidFill>
                  <a:schemeClr val="accent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Graph One</a:t>
            </a:r>
          </a:p>
        </p:txBody>
      </p:sp>
      <p:sp>
        <p:nvSpPr>
          <p:cNvPr id="16" name="Text Placeholder 30">
            <a:extLst>
              <a:ext uri="{FF2B5EF4-FFF2-40B4-BE49-F238E27FC236}">
                <a16:creationId xmlns:a16="http://schemas.microsoft.com/office/drawing/2014/main" id="{580BE867-1729-0E11-625C-3DC580FC7F92}"/>
              </a:ext>
            </a:extLst>
          </p:cNvPr>
          <p:cNvSpPr>
            <a:spLocks noGrp="1"/>
          </p:cNvSpPr>
          <p:nvPr>
            <p:ph type="body" sz="quarter" idx="27" hasCustomPrompt="1"/>
          </p:nvPr>
        </p:nvSpPr>
        <p:spPr>
          <a:xfrm>
            <a:off x="2030353" y="4913905"/>
            <a:ext cx="1912357" cy="828676"/>
          </a:xfrm>
        </p:spPr>
        <p:txBody>
          <a:bodyPr lIns="0">
            <a:noAutofit/>
          </a:bodyPr>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lvl="0">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 of sacred noble picture.</a:t>
            </a:r>
          </a:p>
        </p:txBody>
      </p:sp>
      <p:sp>
        <p:nvSpPr>
          <p:cNvPr id="21" name="Text Placeholder 9">
            <a:extLst>
              <a:ext uri="{FF2B5EF4-FFF2-40B4-BE49-F238E27FC236}">
                <a16:creationId xmlns:a16="http://schemas.microsoft.com/office/drawing/2014/main" id="{CDBEC822-7DAE-B241-E987-71577F5E4A16}"/>
              </a:ext>
            </a:extLst>
          </p:cNvPr>
          <p:cNvSpPr>
            <a:spLocks noGrp="1"/>
          </p:cNvSpPr>
          <p:nvPr>
            <p:ph type="body" sz="quarter" idx="34" hasCustomPrompt="1"/>
          </p:nvPr>
        </p:nvSpPr>
        <p:spPr>
          <a:xfrm>
            <a:off x="4456665" y="4553241"/>
            <a:ext cx="1912357" cy="298264"/>
          </a:xfrm>
        </p:spPr>
        <p:txBody>
          <a:bodyPr lIns="0" anchor="ctr">
            <a:noAutofit/>
          </a:bodyPr>
          <a:lstStyle>
            <a:lvl1pPr>
              <a:defRPr sz="1600" b="1" i="0">
                <a:solidFill>
                  <a:schemeClr val="accent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Graph Two</a:t>
            </a:r>
          </a:p>
        </p:txBody>
      </p:sp>
      <p:sp>
        <p:nvSpPr>
          <p:cNvPr id="22" name="Text Placeholder 30">
            <a:extLst>
              <a:ext uri="{FF2B5EF4-FFF2-40B4-BE49-F238E27FC236}">
                <a16:creationId xmlns:a16="http://schemas.microsoft.com/office/drawing/2014/main" id="{487AD7E6-9B2D-4A87-A3E6-6580D85843D8}"/>
              </a:ext>
            </a:extLst>
          </p:cNvPr>
          <p:cNvSpPr>
            <a:spLocks noGrp="1"/>
          </p:cNvSpPr>
          <p:nvPr>
            <p:ph type="body" sz="quarter" idx="35" hasCustomPrompt="1"/>
          </p:nvPr>
        </p:nvSpPr>
        <p:spPr>
          <a:xfrm>
            <a:off x="4444473" y="4913905"/>
            <a:ext cx="1912357" cy="828676"/>
          </a:xfrm>
        </p:spPr>
        <p:txBody>
          <a:bodyPr lIns="0">
            <a:noAutofit/>
          </a:bodyPr>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lvl="0">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 of sacred noble picture.</a:t>
            </a:r>
          </a:p>
        </p:txBody>
      </p:sp>
      <p:sp>
        <p:nvSpPr>
          <p:cNvPr id="27" name="Text Placeholder 9">
            <a:extLst>
              <a:ext uri="{FF2B5EF4-FFF2-40B4-BE49-F238E27FC236}">
                <a16:creationId xmlns:a16="http://schemas.microsoft.com/office/drawing/2014/main" id="{0849E813-CC2B-ADF8-F158-6EC3A7037240}"/>
              </a:ext>
            </a:extLst>
          </p:cNvPr>
          <p:cNvSpPr>
            <a:spLocks noGrp="1"/>
          </p:cNvSpPr>
          <p:nvPr>
            <p:ph type="body" sz="quarter" idx="36" hasCustomPrompt="1"/>
          </p:nvPr>
        </p:nvSpPr>
        <p:spPr>
          <a:xfrm>
            <a:off x="6858593" y="4553241"/>
            <a:ext cx="1912357" cy="298264"/>
          </a:xfrm>
        </p:spPr>
        <p:txBody>
          <a:bodyPr lIns="0" anchor="ctr">
            <a:noAutofit/>
          </a:bodyPr>
          <a:lstStyle>
            <a:lvl1pPr>
              <a:defRPr sz="1600" b="1" i="0">
                <a:solidFill>
                  <a:schemeClr val="accent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Graph Three</a:t>
            </a:r>
          </a:p>
        </p:txBody>
      </p:sp>
      <p:sp>
        <p:nvSpPr>
          <p:cNvPr id="28" name="Text Placeholder 30">
            <a:extLst>
              <a:ext uri="{FF2B5EF4-FFF2-40B4-BE49-F238E27FC236}">
                <a16:creationId xmlns:a16="http://schemas.microsoft.com/office/drawing/2014/main" id="{100A3159-158C-BF37-DABA-897511A1033A}"/>
              </a:ext>
            </a:extLst>
          </p:cNvPr>
          <p:cNvSpPr>
            <a:spLocks noGrp="1"/>
          </p:cNvSpPr>
          <p:nvPr>
            <p:ph type="body" sz="quarter" idx="37" hasCustomPrompt="1"/>
          </p:nvPr>
        </p:nvSpPr>
        <p:spPr>
          <a:xfrm>
            <a:off x="6846401" y="4913905"/>
            <a:ext cx="1912357" cy="828676"/>
          </a:xfrm>
        </p:spPr>
        <p:txBody>
          <a:bodyPr lIns="0">
            <a:noAutofit/>
          </a:bodyPr>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lvl="0">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 of sacred noble picture.</a:t>
            </a:r>
          </a:p>
        </p:txBody>
      </p:sp>
      <p:sp>
        <p:nvSpPr>
          <p:cNvPr id="31" name="Text Placeholder 9">
            <a:extLst>
              <a:ext uri="{FF2B5EF4-FFF2-40B4-BE49-F238E27FC236}">
                <a16:creationId xmlns:a16="http://schemas.microsoft.com/office/drawing/2014/main" id="{17AEAAB8-1326-D907-6E73-631742A92A22}"/>
              </a:ext>
            </a:extLst>
          </p:cNvPr>
          <p:cNvSpPr>
            <a:spLocks noGrp="1"/>
          </p:cNvSpPr>
          <p:nvPr>
            <p:ph type="body" sz="quarter" idx="38" hasCustomPrompt="1"/>
          </p:nvPr>
        </p:nvSpPr>
        <p:spPr>
          <a:xfrm>
            <a:off x="9260468" y="4553241"/>
            <a:ext cx="1912357" cy="298264"/>
          </a:xfrm>
        </p:spPr>
        <p:txBody>
          <a:bodyPr lIns="0" anchor="ctr">
            <a:noAutofit/>
          </a:bodyPr>
          <a:lstStyle>
            <a:lvl1pPr>
              <a:defRPr sz="1600" b="1" i="0">
                <a:solidFill>
                  <a:schemeClr val="accent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Graph Four</a:t>
            </a:r>
          </a:p>
        </p:txBody>
      </p:sp>
      <p:sp>
        <p:nvSpPr>
          <p:cNvPr id="32" name="Text Placeholder 30">
            <a:extLst>
              <a:ext uri="{FF2B5EF4-FFF2-40B4-BE49-F238E27FC236}">
                <a16:creationId xmlns:a16="http://schemas.microsoft.com/office/drawing/2014/main" id="{A6F040B2-0A4A-5DD8-9E02-467C49227456}"/>
              </a:ext>
            </a:extLst>
          </p:cNvPr>
          <p:cNvSpPr>
            <a:spLocks noGrp="1"/>
          </p:cNvSpPr>
          <p:nvPr>
            <p:ph type="body" sz="quarter" idx="39" hasCustomPrompt="1"/>
          </p:nvPr>
        </p:nvSpPr>
        <p:spPr>
          <a:xfrm>
            <a:off x="9248276" y="4913905"/>
            <a:ext cx="1912357" cy="828676"/>
          </a:xfrm>
        </p:spPr>
        <p:txBody>
          <a:bodyPr lIns="0">
            <a:noAutofit/>
          </a:bodyPr>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lvl="0">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 of sacred noble picture.</a:t>
            </a:r>
          </a:p>
        </p:txBody>
      </p:sp>
    </p:spTree>
    <p:extLst>
      <p:ext uri="{BB962C8B-B14F-4D97-AF65-F5344CB8AC3E}">
        <p14:creationId xmlns:p14="http://schemas.microsoft.com/office/powerpoint/2010/main" val="2483408133"/>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87_Custom Layout">
    <p:spTree>
      <p:nvGrpSpPr>
        <p:cNvPr id="1" name=""/>
        <p:cNvGrpSpPr/>
        <p:nvPr/>
      </p:nvGrpSpPr>
      <p:grpSpPr>
        <a:xfrm>
          <a:off x="0" y="0"/>
          <a:ext cx="0" cy="0"/>
          <a:chOff x="0" y="0"/>
          <a:chExt cx="0" cy="0"/>
        </a:xfrm>
      </p:grpSpPr>
      <p:sp>
        <p:nvSpPr>
          <p:cNvPr id="5" name="Text Placeholder 12">
            <a:extLst>
              <a:ext uri="{FF2B5EF4-FFF2-40B4-BE49-F238E27FC236}">
                <a16:creationId xmlns:a16="http://schemas.microsoft.com/office/drawing/2014/main" id="{37D0A713-6FD2-5485-52B7-1AB4466D6961}"/>
              </a:ext>
            </a:extLst>
          </p:cNvPr>
          <p:cNvSpPr>
            <a:spLocks noGrp="1"/>
          </p:cNvSpPr>
          <p:nvPr>
            <p:ph type="body" sz="quarter" idx="28" hasCustomPrompt="1"/>
          </p:nvPr>
        </p:nvSpPr>
        <p:spPr>
          <a:xfrm>
            <a:off x="8900061" y="3124470"/>
            <a:ext cx="1871626" cy="341642"/>
          </a:xfrm>
        </p:spPr>
        <p:txBody>
          <a:bodyPr lIns="0" tIns="0" rIns="0" bIns="0">
            <a:noAutofit/>
          </a:bodyPr>
          <a:lstStyle>
            <a:lvl1pPr>
              <a:defRPr sz="1400" b="1" i="0">
                <a:latin typeface="Cairo" pitchFamily="2" charset="-78"/>
                <a:cs typeface="Cairo" pitchFamily="2" charset="-78"/>
              </a:defRPr>
            </a:lvl1pPr>
          </a:lstStyle>
          <a:p>
            <a:pPr lvl="0"/>
            <a:r>
              <a:rPr lang="en-SA" dirty="0"/>
              <a:t>Step 1</a:t>
            </a:r>
          </a:p>
        </p:txBody>
      </p:sp>
      <p:sp>
        <p:nvSpPr>
          <p:cNvPr id="6" name="Text Placeholder 30">
            <a:extLst>
              <a:ext uri="{FF2B5EF4-FFF2-40B4-BE49-F238E27FC236}">
                <a16:creationId xmlns:a16="http://schemas.microsoft.com/office/drawing/2014/main" id="{02E45656-9D78-6B66-AA15-1BF8E0F4245F}"/>
              </a:ext>
            </a:extLst>
          </p:cNvPr>
          <p:cNvSpPr>
            <a:spLocks noGrp="1"/>
          </p:cNvSpPr>
          <p:nvPr>
            <p:ph type="body" sz="quarter" idx="27" hasCustomPrompt="1"/>
          </p:nvPr>
        </p:nvSpPr>
        <p:spPr>
          <a:xfrm>
            <a:off x="8902723" y="3503314"/>
            <a:ext cx="1871626" cy="457664"/>
          </a:xfrm>
        </p:spPr>
        <p:txBody>
          <a:bodyPr lIns="0">
            <a:noAutofit/>
          </a:bodyPr>
          <a:lstStyle>
            <a:lvl1pPr marL="0" algn="l" defTabSz="914330" rtl="0" eaLnBrk="1" latinLnBrk="0" hangingPunct="1">
              <a:lnSpc>
                <a:spcPct val="130000"/>
              </a:lnSpc>
              <a:spcBef>
                <a:spcPts val="600"/>
              </a:spcBef>
              <a:defRPr lang="en-US" sz="100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dirty="0">
                <a:solidFill>
                  <a:schemeClr val="tx1">
                    <a:alpha val="70000"/>
                  </a:schemeClr>
                </a:solidFill>
                <a:latin typeface="Cairo" pitchFamily="2" charset="-78"/>
                <a:cs typeface="Cairo" pitchFamily="2" charset="-78"/>
              </a:rPr>
              <a:t>Noble picture, or a passage from the grander poets. </a:t>
            </a:r>
          </a:p>
        </p:txBody>
      </p:sp>
      <p:sp>
        <p:nvSpPr>
          <p:cNvPr id="9" name="Text Placeholder 12">
            <a:extLst>
              <a:ext uri="{FF2B5EF4-FFF2-40B4-BE49-F238E27FC236}">
                <a16:creationId xmlns:a16="http://schemas.microsoft.com/office/drawing/2014/main" id="{5641D6D5-4865-09F4-742B-5F63CF7BC025}"/>
              </a:ext>
            </a:extLst>
          </p:cNvPr>
          <p:cNvSpPr>
            <a:spLocks noGrp="1"/>
          </p:cNvSpPr>
          <p:nvPr>
            <p:ph type="body" sz="quarter" idx="44" hasCustomPrompt="1"/>
          </p:nvPr>
        </p:nvSpPr>
        <p:spPr>
          <a:xfrm>
            <a:off x="6625212" y="3392099"/>
            <a:ext cx="1871626" cy="341642"/>
          </a:xfrm>
        </p:spPr>
        <p:txBody>
          <a:bodyPr lIns="0" tIns="0" rIns="0" bIns="0">
            <a:noAutofit/>
          </a:bodyPr>
          <a:lstStyle>
            <a:lvl1pPr>
              <a:defRPr sz="1400" b="1" i="0">
                <a:latin typeface="Cairo" pitchFamily="2" charset="-78"/>
                <a:cs typeface="Cairo" pitchFamily="2" charset="-78"/>
              </a:defRPr>
            </a:lvl1pPr>
          </a:lstStyle>
          <a:p>
            <a:pPr lvl="0"/>
            <a:r>
              <a:rPr lang="en-SA" dirty="0"/>
              <a:t>Step 1</a:t>
            </a:r>
          </a:p>
        </p:txBody>
      </p:sp>
      <p:sp>
        <p:nvSpPr>
          <p:cNvPr id="10" name="Text Placeholder 30">
            <a:extLst>
              <a:ext uri="{FF2B5EF4-FFF2-40B4-BE49-F238E27FC236}">
                <a16:creationId xmlns:a16="http://schemas.microsoft.com/office/drawing/2014/main" id="{7F96A2D6-52B0-5B33-6941-553F03AB774E}"/>
              </a:ext>
            </a:extLst>
          </p:cNvPr>
          <p:cNvSpPr>
            <a:spLocks noGrp="1"/>
          </p:cNvSpPr>
          <p:nvPr>
            <p:ph type="body" sz="quarter" idx="45" hasCustomPrompt="1"/>
          </p:nvPr>
        </p:nvSpPr>
        <p:spPr>
          <a:xfrm>
            <a:off x="6627874" y="3770943"/>
            <a:ext cx="1871626" cy="457664"/>
          </a:xfrm>
        </p:spPr>
        <p:txBody>
          <a:bodyPr lIns="0">
            <a:noAutofit/>
          </a:bodyPr>
          <a:lstStyle>
            <a:lvl1pPr marL="0" algn="l" defTabSz="914330" rtl="0" eaLnBrk="1" latinLnBrk="0" hangingPunct="1">
              <a:lnSpc>
                <a:spcPct val="130000"/>
              </a:lnSpc>
              <a:spcBef>
                <a:spcPts val="600"/>
              </a:spcBef>
              <a:defRPr lang="en-US" sz="100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dirty="0">
                <a:solidFill>
                  <a:schemeClr val="tx1">
                    <a:alpha val="70000"/>
                  </a:schemeClr>
                </a:solidFill>
                <a:latin typeface="Cairo" pitchFamily="2" charset="-78"/>
                <a:cs typeface="Cairo" pitchFamily="2" charset="-78"/>
              </a:rPr>
              <a:t>Noble picture, or a passage from the grander poets. </a:t>
            </a:r>
          </a:p>
        </p:txBody>
      </p:sp>
      <p:sp>
        <p:nvSpPr>
          <p:cNvPr id="13" name="Text Placeholder 12">
            <a:extLst>
              <a:ext uri="{FF2B5EF4-FFF2-40B4-BE49-F238E27FC236}">
                <a16:creationId xmlns:a16="http://schemas.microsoft.com/office/drawing/2014/main" id="{46F48146-B035-37F8-4EBE-2F447B0EFC59}"/>
              </a:ext>
            </a:extLst>
          </p:cNvPr>
          <p:cNvSpPr>
            <a:spLocks noGrp="1"/>
          </p:cNvSpPr>
          <p:nvPr>
            <p:ph type="body" sz="quarter" idx="46" hasCustomPrompt="1"/>
          </p:nvPr>
        </p:nvSpPr>
        <p:spPr>
          <a:xfrm>
            <a:off x="4428550" y="3738941"/>
            <a:ext cx="1871626" cy="341642"/>
          </a:xfrm>
        </p:spPr>
        <p:txBody>
          <a:bodyPr lIns="0" tIns="0" rIns="0" bIns="0">
            <a:noAutofit/>
          </a:bodyPr>
          <a:lstStyle>
            <a:lvl1pPr>
              <a:defRPr sz="1400" b="1" i="0">
                <a:latin typeface="Cairo" pitchFamily="2" charset="-78"/>
                <a:cs typeface="Cairo" pitchFamily="2" charset="-78"/>
              </a:defRPr>
            </a:lvl1pPr>
          </a:lstStyle>
          <a:p>
            <a:pPr lvl="0"/>
            <a:r>
              <a:rPr lang="en-SA" dirty="0"/>
              <a:t>Step 1</a:t>
            </a:r>
          </a:p>
        </p:txBody>
      </p:sp>
      <p:sp>
        <p:nvSpPr>
          <p:cNvPr id="14" name="Text Placeholder 30">
            <a:extLst>
              <a:ext uri="{FF2B5EF4-FFF2-40B4-BE49-F238E27FC236}">
                <a16:creationId xmlns:a16="http://schemas.microsoft.com/office/drawing/2014/main" id="{95294648-CD4C-4103-48CD-5386821FD263}"/>
              </a:ext>
            </a:extLst>
          </p:cNvPr>
          <p:cNvSpPr>
            <a:spLocks noGrp="1"/>
          </p:cNvSpPr>
          <p:nvPr>
            <p:ph type="body" sz="quarter" idx="47" hasCustomPrompt="1"/>
          </p:nvPr>
        </p:nvSpPr>
        <p:spPr>
          <a:xfrm>
            <a:off x="4431212" y="4117785"/>
            <a:ext cx="1871626" cy="457664"/>
          </a:xfrm>
        </p:spPr>
        <p:txBody>
          <a:bodyPr lIns="0">
            <a:noAutofit/>
          </a:bodyPr>
          <a:lstStyle>
            <a:lvl1pPr marL="0" algn="l" defTabSz="914330" rtl="0" eaLnBrk="1" latinLnBrk="0" hangingPunct="1">
              <a:lnSpc>
                <a:spcPct val="130000"/>
              </a:lnSpc>
              <a:spcBef>
                <a:spcPts val="600"/>
              </a:spcBef>
              <a:defRPr lang="en-US" sz="100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dirty="0">
                <a:solidFill>
                  <a:schemeClr val="tx1">
                    <a:alpha val="70000"/>
                  </a:schemeClr>
                </a:solidFill>
                <a:latin typeface="Cairo" pitchFamily="2" charset="-78"/>
                <a:cs typeface="Cairo" pitchFamily="2" charset="-78"/>
              </a:rPr>
              <a:t>Noble picture, or a passage from the grander poets. </a:t>
            </a:r>
          </a:p>
        </p:txBody>
      </p:sp>
      <p:sp>
        <p:nvSpPr>
          <p:cNvPr id="17" name="Text Placeholder 12">
            <a:extLst>
              <a:ext uri="{FF2B5EF4-FFF2-40B4-BE49-F238E27FC236}">
                <a16:creationId xmlns:a16="http://schemas.microsoft.com/office/drawing/2014/main" id="{49BF48D6-B784-9C6F-E5FD-21C8D8AE60F2}"/>
              </a:ext>
            </a:extLst>
          </p:cNvPr>
          <p:cNvSpPr>
            <a:spLocks noGrp="1"/>
          </p:cNvSpPr>
          <p:nvPr>
            <p:ph type="body" sz="quarter" idx="48" hasCustomPrompt="1"/>
          </p:nvPr>
        </p:nvSpPr>
        <p:spPr>
          <a:xfrm>
            <a:off x="2074233" y="3959658"/>
            <a:ext cx="1871626" cy="341642"/>
          </a:xfrm>
        </p:spPr>
        <p:txBody>
          <a:bodyPr lIns="0" tIns="0" rIns="0" bIns="0">
            <a:noAutofit/>
          </a:bodyPr>
          <a:lstStyle>
            <a:lvl1pPr>
              <a:defRPr sz="1400" b="1" i="0">
                <a:latin typeface="Cairo" pitchFamily="2" charset="-78"/>
                <a:cs typeface="Cairo" pitchFamily="2" charset="-78"/>
              </a:defRPr>
            </a:lvl1pPr>
          </a:lstStyle>
          <a:p>
            <a:pPr lvl="0"/>
            <a:r>
              <a:rPr lang="en-SA" dirty="0"/>
              <a:t>Step 1</a:t>
            </a:r>
          </a:p>
        </p:txBody>
      </p:sp>
      <p:sp>
        <p:nvSpPr>
          <p:cNvPr id="18" name="Text Placeholder 30">
            <a:extLst>
              <a:ext uri="{FF2B5EF4-FFF2-40B4-BE49-F238E27FC236}">
                <a16:creationId xmlns:a16="http://schemas.microsoft.com/office/drawing/2014/main" id="{4D55E209-E09D-F203-0873-4A013B7DAF96}"/>
              </a:ext>
            </a:extLst>
          </p:cNvPr>
          <p:cNvSpPr>
            <a:spLocks noGrp="1"/>
          </p:cNvSpPr>
          <p:nvPr>
            <p:ph type="body" sz="quarter" idx="49" hasCustomPrompt="1"/>
          </p:nvPr>
        </p:nvSpPr>
        <p:spPr>
          <a:xfrm>
            <a:off x="2076895" y="4338502"/>
            <a:ext cx="1871626" cy="457664"/>
          </a:xfrm>
        </p:spPr>
        <p:txBody>
          <a:bodyPr lIns="0">
            <a:noAutofit/>
          </a:bodyPr>
          <a:lstStyle>
            <a:lvl1pPr marL="0" algn="l" defTabSz="914330" rtl="0" eaLnBrk="1" latinLnBrk="0" hangingPunct="1">
              <a:lnSpc>
                <a:spcPct val="130000"/>
              </a:lnSpc>
              <a:spcBef>
                <a:spcPts val="600"/>
              </a:spcBef>
              <a:defRPr lang="en-US" sz="100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dirty="0">
                <a:solidFill>
                  <a:schemeClr val="tx1">
                    <a:alpha val="70000"/>
                  </a:schemeClr>
                </a:solidFill>
                <a:latin typeface="Cairo" pitchFamily="2" charset="-78"/>
                <a:cs typeface="Cairo" pitchFamily="2" charset="-78"/>
              </a:rPr>
              <a:t>Noble picture, or a passage from the grander poets. </a:t>
            </a:r>
          </a:p>
        </p:txBody>
      </p:sp>
      <p:sp>
        <p:nvSpPr>
          <p:cNvPr id="19" name="Title 5">
            <a:extLst>
              <a:ext uri="{FF2B5EF4-FFF2-40B4-BE49-F238E27FC236}">
                <a16:creationId xmlns:a16="http://schemas.microsoft.com/office/drawing/2014/main" id="{14701572-B9B9-08A2-7E0F-E5C4955145FC}"/>
              </a:ext>
            </a:extLst>
          </p:cNvPr>
          <p:cNvSpPr>
            <a:spLocks noGrp="1"/>
          </p:cNvSpPr>
          <p:nvPr>
            <p:ph type="title"/>
          </p:nvPr>
        </p:nvSpPr>
        <p:spPr>
          <a:xfrm>
            <a:off x="2028824" y="946702"/>
            <a:ext cx="9152697" cy="1249845"/>
          </a:xfrm>
        </p:spPr>
        <p:txBody>
          <a:bodyPr/>
          <a:lstStyle>
            <a:lvl1pPr>
              <a:defRPr sz="4400">
                <a:latin typeface="Cairo" pitchFamily="2" charset="-78"/>
                <a:cs typeface="Cairo" pitchFamily="2" charset="-78"/>
              </a:defRPr>
            </a:lvl1pPr>
          </a:lstStyle>
          <a:p>
            <a:r>
              <a:rPr lang="en-US"/>
              <a:t>Click to edit Master title style</a:t>
            </a:r>
          </a:p>
        </p:txBody>
      </p:sp>
    </p:spTree>
    <p:extLst>
      <p:ext uri="{BB962C8B-B14F-4D97-AF65-F5344CB8AC3E}">
        <p14:creationId xmlns:p14="http://schemas.microsoft.com/office/powerpoint/2010/main" val="164129325"/>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2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atin typeface="Cairo" pitchFamily="2" charset="-78"/>
                <a:cs typeface="Cairo" pitchFamily="2" charset="-78"/>
              </a:defRPr>
            </a:lvl1pPr>
          </a:lstStyle>
          <a:p>
            <a:r>
              <a:rPr lang="en-US"/>
              <a:t>Click to edit Master title style</a:t>
            </a:r>
          </a:p>
        </p:txBody>
      </p:sp>
      <p:sp>
        <p:nvSpPr>
          <p:cNvPr id="15" name="Text Placeholder 9">
            <a:extLst>
              <a:ext uri="{FF2B5EF4-FFF2-40B4-BE49-F238E27FC236}">
                <a16:creationId xmlns:a16="http://schemas.microsoft.com/office/drawing/2014/main" id="{2E70A9F8-395B-896F-B70D-4767DCC5D11B}"/>
              </a:ext>
            </a:extLst>
          </p:cNvPr>
          <p:cNvSpPr>
            <a:spLocks noGrp="1"/>
          </p:cNvSpPr>
          <p:nvPr>
            <p:ph type="body" sz="quarter" idx="26" hasCustomPrompt="1"/>
          </p:nvPr>
        </p:nvSpPr>
        <p:spPr>
          <a:xfrm>
            <a:off x="2042546" y="4553241"/>
            <a:ext cx="1459822" cy="298264"/>
          </a:xfrm>
        </p:spPr>
        <p:txBody>
          <a:bodyPr lIns="0" anchor="ctr">
            <a:noAutofit/>
          </a:bodyPr>
          <a:lstStyle>
            <a:lvl1pPr>
              <a:defRPr sz="1600" b="1" i="0">
                <a:solidFill>
                  <a:schemeClr val="accent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Graph One</a:t>
            </a:r>
          </a:p>
        </p:txBody>
      </p:sp>
      <p:sp>
        <p:nvSpPr>
          <p:cNvPr id="16" name="Text Placeholder 30">
            <a:extLst>
              <a:ext uri="{FF2B5EF4-FFF2-40B4-BE49-F238E27FC236}">
                <a16:creationId xmlns:a16="http://schemas.microsoft.com/office/drawing/2014/main" id="{580BE867-1729-0E11-625C-3DC580FC7F92}"/>
              </a:ext>
            </a:extLst>
          </p:cNvPr>
          <p:cNvSpPr>
            <a:spLocks noGrp="1"/>
          </p:cNvSpPr>
          <p:nvPr>
            <p:ph type="body" sz="quarter" idx="27" hasCustomPrompt="1"/>
          </p:nvPr>
        </p:nvSpPr>
        <p:spPr>
          <a:xfrm>
            <a:off x="2030354" y="4913905"/>
            <a:ext cx="1459822" cy="828676"/>
          </a:xfrm>
        </p:spPr>
        <p:txBody>
          <a:bodyPr lIns="0">
            <a:noAutofit/>
          </a:bodyPr>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lvl="0">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a:t>
            </a:r>
          </a:p>
        </p:txBody>
      </p:sp>
      <p:sp>
        <p:nvSpPr>
          <p:cNvPr id="8" name="Text Placeholder 9">
            <a:extLst>
              <a:ext uri="{FF2B5EF4-FFF2-40B4-BE49-F238E27FC236}">
                <a16:creationId xmlns:a16="http://schemas.microsoft.com/office/drawing/2014/main" id="{62A5E711-4A04-9C9E-CFC3-ACE20589D6A6}"/>
              </a:ext>
            </a:extLst>
          </p:cNvPr>
          <p:cNvSpPr>
            <a:spLocks noGrp="1"/>
          </p:cNvSpPr>
          <p:nvPr>
            <p:ph type="body" sz="quarter" idx="40" hasCustomPrompt="1"/>
          </p:nvPr>
        </p:nvSpPr>
        <p:spPr>
          <a:xfrm>
            <a:off x="3922861" y="4553241"/>
            <a:ext cx="1459822" cy="298264"/>
          </a:xfrm>
        </p:spPr>
        <p:txBody>
          <a:bodyPr lIns="0" anchor="ctr">
            <a:noAutofit/>
          </a:bodyPr>
          <a:lstStyle>
            <a:lvl1pPr>
              <a:defRPr sz="1600" b="1" i="0">
                <a:solidFill>
                  <a:schemeClr val="accent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Graph One</a:t>
            </a:r>
          </a:p>
        </p:txBody>
      </p:sp>
      <p:sp>
        <p:nvSpPr>
          <p:cNvPr id="9" name="Text Placeholder 30">
            <a:extLst>
              <a:ext uri="{FF2B5EF4-FFF2-40B4-BE49-F238E27FC236}">
                <a16:creationId xmlns:a16="http://schemas.microsoft.com/office/drawing/2014/main" id="{B940715E-53AF-037E-74C5-333BAD60F69B}"/>
              </a:ext>
            </a:extLst>
          </p:cNvPr>
          <p:cNvSpPr>
            <a:spLocks noGrp="1"/>
          </p:cNvSpPr>
          <p:nvPr>
            <p:ph type="body" sz="quarter" idx="41" hasCustomPrompt="1"/>
          </p:nvPr>
        </p:nvSpPr>
        <p:spPr>
          <a:xfrm>
            <a:off x="3910669" y="4913905"/>
            <a:ext cx="1459822" cy="828676"/>
          </a:xfrm>
        </p:spPr>
        <p:txBody>
          <a:bodyPr lIns="0">
            <a:noAutofit/>
          </a:bodyPr>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lvl="0">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a:t>
            </a:r>
          </a:p>
        </p:txBody>
      </p:sp>
      <p:sp>
        <p:nvSpPr>
          <p:cNvPr id="10" name="Text Placeholder 9">
            <a:extLst>
              <a:ext uri="{FF2B5EF4-FFF2-40B4-BE49-F238E27FC236}">
                <a16:creationId xmlns:a16="http://schemas.microsoft.com/office/drawing/2014/main" id="{D83B832B-6442-4969-A789-A35BA42FC95B}"/>
              </a:ext>
            </a:extLst>
          </p:cNvPr>
          <p:cNvSpPr>
            <a:spLocks noGrp="1"/>
          </p:cNvSpPr>
          <p:nvPr>
            <p:ph type="body" sz="quarter" idx="42" hasCustomPrompt="1"/>
          </p:nvPr>
        </p:nvSpPr>
        <p:spPr>
          <a:xfrm>
            <a:off x="5790298" y="4553241"/>
            <a:ext cx="1459822" cy="298264"/>
          </a:xfrm>
        </p:spPr>
        <p:txBody>
          <a:bodyPr lIns="0" anchor="ctr">
            <a:noAutofit/>
          </a:bodyPr>
          <a:lstStyle>
            <a:lvl1pPr>
              <a:defRPr sz="1600" b="1" i="0">
                <a:solidFill>
                  <a:schemeClr val="accent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Graph One</a:t>
            </a:r>
          </a:p>
        </p:txBody>
      </p:sp>
      <p:sp>
        <p:nvSpPr>
          <p:cNvPr id="11" name="Text Placeholder 30">
            <a:extLst>
              <a:ext uri="{FF2B5EF4-FFF2-40B4-BE49-F238E27FC236}">
                <a16:creationId xmlns:a16="http://schemas.microsoft.com/office/drawing/2014/main" id="{877EE234-B8B7-3745-E686-A29F8AAAF53A}"/>
              </a:ext>
            </a:extLst>
          </p:cNvPr>
          <p:cNvSpPr>
            <a:spLocks noGrp="1"/>
          </p:cNvSpPr>
          <p:nvPr>
            <p:ph type="body" sz="quarter" idx="43" hasCustomPrompt="1"/>
          </p:nvPr>
        </p:nvSpPr>
        <p:spPr>
          <a:xfrm>
            <a:off x="5778106" y="4913905"/>
            <a:ext cx="1459822" cy="828676"/>
          </a:xfrm>
        </p:spPr>
        <p:txBody>
          <a:bodyPr lIns="0">
            <a:noAutofit/>
          </a:bodyPr>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lvl="0">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a:t>
            </a:r>
          </a:p>
        </p:txBody>
      </p:sp>
      <p:sp>
        <p:nvSpPr>
          <p:cNvPr id="12" name="Text Placeholder 9">
            <a:extLst>
              <a:ext uri="{FF2B5EF4-FFF2-40B4-BE49-F238E27FC236}">
                <a16:creationId xmlns:a16="http://schemas.microsoft.com/office/drawing/2014/main" id="{C82BF151-8171-EAFD-B473-D0C8268A548B}"/>
              </a:ext>
            </a:extLst>
          </p:cNvPr>
          <p:cNvSpPr>
            <a:spLocks noGrp="1"/>
          </p:cNvSpPr>
          <p:nvPr>
            <p:ph type="body" sz="quarter" idx="44" hasCustomPrompt="1"/>
          </p:nvPr>
        </p:nvSpPr>
        <p:spPr>
          <a:xfrm>
            <a:off x="7669927" y="4553241"/>
            <a:ext cx="1459822" cy="298264"/>
          </a:xfrm>
        </p:spPr>
        <p:txBody>
          <a:bodyPr lIns="0" anchor="ctr">
            <a:noAutofit/>
          </a:bodyPr>
          <a:lstStyle>
            <a:lvl1pPr>
              <a:defRPr sz="1600" b="1" i="0">
                <a:solidFill>
                  <a:schemeClr val="accent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Graph One</a:t>
            </a:r>
          </a:p>
        </p:txBody>
      </p:sp>
      <p:sp>
        <p:nvSpPr>
          <p:cNvPr id="13" name="Text Placeholder 30">
            <a:extLst>
              <a:ext uri="{FF2B5EF4-FFF2-40B4-BE49-F238E27FC236}">
                <a16:creationId xmlns:a16="http://schemas.microsoft.com/office/drawing/2014/main" id="{06926C92-3D8D-005C-F30A-4EDAB1B3B522}"/>
              </a:ext>
            </a:extLst>
          </p:cNvPr>
          <p:cNvSpPr>
            <a:spLocks noGrp="1"/>
          </p:cNvSpPr>
          <p:nvPr>
            <p:ph type="body" sz="quarter" idx="45" hasCustomPrompt="1"/>
          </p:nvPr>
        </p:nvSpPr>
        <p:spPr>
          <a:xfrm>
            <a:off x="7657735" y="4913905"/>
            <a:ext cx="1459822" cy="828676"/>
          </a:xfrm>
        </p:spPr>
        <p:txBody>
          <a:bodyPr lIns="0">
            <a:noAutofit/>
          </a:bodyPr>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lvl="0">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a:t>
            </a:r>
          </a:p>
        </p:txBody>
      </p:sp>
      <p:sp>
        <p:nvSpPr>
          <p:cNvPr id="14" name="Text Placeholder 9">
            <a:extLst>
              <a:ext uri="{FF2B5EF4-FFF2-40B4-BE49-F238E27FC236}">
                <a16:creationId xmlns:a16="http://schemas.microsoft.com/office/drawing/2014/main" id="{585F1668-0457-D728-94BD-1785701223C0}"/>
              </a:ext>
            </a:extLst>
          </p:cNvPr>
          <p:cNvSpPr>
            <a:spLocks noGrp="1"/>
          </p:cNvSpPr>
          <p:nvPr>
            <p:ph type="body" sz="quarter" idx="46" hasCustomPrompt="1"/>
          </p:nvPr>
        </p:nvSpPr>
        <p:spPr>
          <a:xfrm>
            <a:off x="9549556" y="4553241"/>
            <a:ext cx="1459822" cy="298264"/>
          </a:xfrm>
        </p:spPr>
        <p:txBody>
          <a:bodyPr lIns="0" anchor="ctr">
            <a:noAutofit/>
          </a:bodyPr>
          <a:lstStyle>
            <a:lvl1pPr>
              <a:defRPr sz="1600" b="1" i="0">
                <a:solidFill>
                  <a:schemeClr val="accent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Graph One</a:t>
            </a:r>
          </a:p>
        </p:txBody>
      </p:sp>
      <p:sp>
        <p:nvSpPr>
          <p:cNvPr id="17" name="Text Placeholder 30">
            <a:extLst>
              <a:ext uri="{FF2B5EF4-FFF2-40B4-BE49-F238E27FC236}">
                <a16:creationId xmlns:a16="http://schemas.microsoft.com/office/drawing/2014/main" id="{0694B5FE-32E7-A66E-77CA-4DB9C59CA6DB}"/>
              </a:ext>
            </a:extLst>
          </p:cNvPr>
          <p:cNvSpPr>
            <a:spLocks noGrp="1"/>
          </p:cNvSpPr>
          <p:nvPr>
            <p:ph type="body" sz="quarter" idx="47" hasCustomPrompt="1"/>
          </p:nvPr>
        </p:nvSpPr>
        <p:spPr>
          <a:xfrm>
            <a:off x="9537364" y="4913905"/>
            <a:ext cx="1459822" cy="828676"/>
          </a:xfrm>
        </p:spPr>
        <p:txBody>
          <a:bodyPr lIns="0">
            <a:noAutofit/>
          </a:bodyPr>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lvl="0">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a:t>
            </a:r>
          </a:p>
        </p:txBody>
      </p:sp>
    </p:spTree>
    <p:extLst>
      <p:ext uri="{BB962C8B-B14F-4D97-AF65-F5344CB8AC3E}">
        <p14:creationId xmlns:p14="http://schemas.microsoft.com/office/powerpoint/2010/main" val="1678393709"/>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1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atin typeface="Cairo" pitchFamily="2" charset="-78"/>
                <a:cs typeface="Cairo" pitchFamily="2" charset="-78"/>
              </a:defRPr>
            </a:lvl1pPr>
          </a:lstStyle>
          <a:p>
            <a:r>
              <a:rPr lang="en-US"/>
              <a:t>Click to edit Master title style</a:t>
            </a:r>
          </a:p>
        </p:txBody>
      </p:sp>
      <p:sp>
        <p:nvSpPr>
          <p:cNvPr id="2" name="Text Placeholder 9">
            <a:extLst>
              <a:ext uri="{FF2B5EF4-FFF2-40B4-BE49-F238E27FC236}">
                <a16:creationId xmlns:a16="http://schemas.microsoft.com/office/drawing/2014/main" id="{E3CAA4BF-4A83-A75F-F9FA-7195E60A108F}"/>
              </a:ext>
            </a:extLst>
          </p:cNvPr>
          <p:cNvSpPr>
            <a:spLocks noGrp="1"/>
          </p:cNvSpPr>
          <p:nvPr>
            <p:ph type="body" sz="quarter" idx="40" hasCustomPrompt="1"/>
          </p:nvPr>
        </p:nvSpPr>
        <p:spPr>
          <a:xfrm>
            <a:off x="3047492" y="4553241"/>
            <a:ext cx="1459822" cy="298264"/>
          </a:xfrm>
        </p:spPr>
        <p:txBody>
          <a:bodyPr lIns="0" rIns="0" anchor="ctr">
            <a:noAutofit/>
          </a:bodyPr>
          <a:lstStyle>
            <a:lvl1pPr algn="r" rtl="1">
              <a:defRPr sz="1600" b="1" i="0">
                <a:solidFill>
                  <a:schemeClr val="accent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Graph One</a:t>
            </a:r>
          </a:p>
        </p:txBody>
      </p:sp>
      <p:sp>
        <p:nvSpPr>
          <p:cNvPr id="3" name="Text Placeholder 30">
            <a:extLst>
              <a:ext uri="{FF2B5EF4-FFF2-40B4-BE49-F238E27FC236}">
                <a16:creationId xmlns:a16="http://schemas.microsoft.com/office/drawing/2014/main" id="{AF8E1F8E-6399-46D1-4119-B56F76B3F586}"/>
              </a:ext>
            </a:extLst>
          </p:cNvPr>
          <p:cNvSpPr>
            <a:spLocks noGrp="1"/>
          </p:cNvSpPr>
          <p:nvPr>
            <p:ph type="body" sz="quarter" idx="41" hasCustomPrompt="1"/>
          </p:nvPr>
        </p:nvSpPr>
        <p:spPr>
          <a:xfrm>
            <a:off x="3035300" y="4913905"/>
            <a:ext cx="1459822" cy="828676"/>
          </a:xfrm>
        </p:spPr>
        <p:txBody>
          <a:bodyPr lIns="0" rIns="0">
            <a:noAutofit/>
          </a:bodyPr>
          <a:lstStyle>
            <a:lvl1pPr marL="0" algn="r" defTabSz="914330" rtl="1"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lvl="0">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a:t>
            </a:r>
          </a:p>
        </p:txBody>
      </p:sp>
      <p:sp>
        <p:nvSpPr>
          <p:cNvPr id="4" name="Text Placeholder 9">
            <a:extLst>
              <a:ext uri="{FF2B5EF4-FFF2-40B4-BE49-F238E27FC236}">
                <a16:creationId xmlns:a16="http://schemas.microsoft.com/office/drawing/2014/main" id="{288B14DB-1BE6-EEF1-3DF6-32AA133CDA16}"/>
              </a:ext>
            </a:extLst>
          </p:cNvPr>
          <p:cNvSpPr>
            <a:spLocks noGrp="1"/>
          </p:cNvSpPr>
          <p:nvPr>
            <p:ph type="body" sz="quarter" idx="42" hasCustomPrompt="1"/>
          </p:nvPr>
        </p:nvSpPr>
        <p:spPr>
          <a:xfrm>
            <a:off x="4914929" y="4553241"/>
            <a:ext cx="1459822" cy="298264"/>
          </a:xfrm>
        </p:spPr>
        <p:txBody>
          <a:bodyPr lIns="0" rIns="0" anchor="ctr">
            <a:noAutofit/>
          </a:bodyPr>
          <a:lstStyle>
            <a:lvl1pPr algn="r" rtl="1">
              <a:defRPr sz="1600" b="1" i="0">
                <a:solidFill>
                  <a:schemeClr val="accent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Graph One</a:t>
            </a:r>
          </a:p>
        </p:txBody>
      </p:sp>
      <p:sp>
        <p:nvSpPr>
          <p:cNvPr id="5" name="Text Placeholder 30">
            <a:extLst>
              <a:ext uri="{FF2B5EF4-FFF2-40B4-BE49-F238E27FC236}">
                <a16:creationId xmlns:a16="http://schemas.microsoft.com/office/drawing/2014/main" id="{6886517F-0843-CEA2-F9A3-EDCF28940B3C}"/>
              </a:ext>
            </a:extLst>
          </p:cNvPr>
          <p:cNvSpPr>
            <a:spLocks noGrp="1"/>
          </p:cNvSpPr>
          <p:nvPr>
            <p:ph type="body" sz="quarter" idx="43" hasCustomPrompt="1"/>
          </p:nvPr>
        </p:nvSpPr>
        <p:spPr>
          <a:xfrm>
            <a:off x="4902737" y="4913905"/>
            <a:ext cx="1459822" cy="828676"/>
          </a:xfrm>
        </p:spPr>
        <p:txBody>
          <a:bodyPr lIns="0" rIns="0">
            <a:noAutofit/>
          </a:bodyPr>
          <a:lstStyle>
            <a:lvl1pPr marL="0" algn="r" defTabSz="914330" rtl="1"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lvl="0">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a:t>
            </a:r>
          </a:p>
        </p:txBody>
      </p:sp>
      <p:sp>
        <p:nvSpPr>
          <p:cNvPr id="7" name="Text Placeholder 9">
            <a:extLst>
              <a:ext uri="{FF2B5EF4-FFF2-40B4-BE49-F238E27FC236}">
                <a16:creationId xmlns:a16="http://schemas.microsoft.com/office/drawing/2014/main" id="{02A40585-BBDF-F5C1-2C42-3CF56F682CF0}"/>
              </a:ext>
            </a:extLst>
          </p:cNvPr>
          <p:cNvSpPr>
            <a:spLocks noGrp="1"/>
          </p:cNvSpPr>
          <p:nvPr>
            <p:ph type="body" sz="quarter" idx="44" hasCustomPrompt="1"/>
          </p:nvPr>
        </p:nvSpPr>
        <p:spPr>
          <a:xfrm>
            <a:off x="6794558" y="4553241"/>
            <a:ext cx="1459822" cy="298264"/>
          </a:xfrm>
        </p:spPr>
        <p:txBody>
          <a:bodyPr lIns="0" rIns="0" anchor="ctr">
            <a:noAutofit/>
          </a:bodyPr>
          <a:lstStyle>
            <a:lvl1pPr algn="r" rtl="1">
              <a:defRPr sz="1600" b="1" i="0">
                <a:solidFill>
                  <a:schemeClr val="accent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Graph One</a:t>
            </a:r>
          </a:p>
        </p:txBody>
      </p:sp>
      <p:sp>
        <p:nvSpPr>
          <p:cNvPr id="18" name="Text Placeholder 30">
            <a:extLst>
              <a:ext uri="{FF2B5EF4-FFF2-40B4-BE49-F238E27FC236}">
                <a16:creationId xmlns:a16="http://schemas.microsoft.com/office/drawing/2014/main" id="{5AE5C971-387C-F6DD-A889-A4663A6161FC}"/>
              </a:ext>
            </a:extLst>
          </p:cNvPr>
          <p:cNvSpPr>
            <a:spLocks noGrp="1"/>
          </p:cNvSpPr>
          <p:nvPr>
            <p:ph type="body" sz="quarter" idx="45" hasCustomPrompt="1"/>
          </p:nvPr>
        </p:nvSpPr>
        <p:spPr>
          <a:xfrm>
            <a:off x="6782366" y="4913905"/>
            <a:ext cx="1459822" cy="828676"/>
          </a:xfrm>
        </p:spPr>
        <p:txBody>
          <a:bodyPr lIns="0" rIns="0">
            <a:noAutofit/>
          </a:bodyPr>
          <a:lstStyle>
            <a:lvl1pPr marL="0" algn="r" defTabSz="914330" rtl="1"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lvl="0">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a:t>
            </a:r>
          </a:p>
        </p:txBody>
      </p:sp>
      <p:sp>
        <p:nvSpPr>
          <p:cNvPr id="19" name="Text Placeholder 9">
            <a:extLst>
              <a:ext uri="{FF2B5EF4-FFF2-40B4-BE49-F238E27FC236}">
                <a16:creationId xmlns:a16="http://schemas.microsoft.com/office/drawing/2014/main" id="{883AFA44-20BB-57F6-0503-C892182D66ED}"/>
              </a:ext>
            </a:extLst>
          </p:cNvPr>
          <p:cNvSpPr>
            <a:spLocks noGrp="1"/>
          </p:cNvSpPr>
          <p:nvPr>
            <p:ph type="body" sz="quarter" idx="46" hasCustomPrompt="1"/>
          </p:nvPr>
        </p:nvSpPr>
        <p:spPr>
          <a:xfrm>
            <a:off x="8674187" y="4553241"/>
            <a:ext cx="1459822" cy="298264"/>
          </a:xfrm>
        </p:spPr>
        <p:txBody>
          <a:bodyPr lIns="0" rIns="0" anchor="ctr">
            <a:noAutofit/>
          </a:bodyPr>
          <a:lstStyle>
            <a:lvl1pPr algn="r" rtl="1">
              <a:defRPr sz="1600" b="1" i="0">
                <a:solidFill>
                  <a:schemeClr val="accent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Graph One</a:t>
            </a:r>
          </a:p>
        </p:txBody>
      </p:sp>
      <p:sp>
        <p:nvSpPr>
          <p:cNvPr id="20" name="Text Placeholder 30">
            <a:extLst>
              <a:ext uri="{FF2B5EF4-FFF2-40B4-BE49-F238E27FC236}">
                <a16:creationId xmlns:a16="http://schemas.microsoft.com/office/drawing/2014/main" id="{AF659606-7D6D-97C6-0018-1C1A8D6671C3}"/>
              </a:ext>
            </a:extLst>
          </p:cNvPr>
          <p:cNvSpPr>
            <a:spLocks noGrp="1"/>
          </p:cNvSpPr>
          <p:nvPr>
            <p:ph type="body" sz="quarter" idx="47" hasCustomPrompt="1"/>
          </p:nvPr>
        </p:nvSpPr>
        <p:spPr>
          <a:xfrm>
            <a:off x="8661995" y="4913905"/>
            <a:ext cx="1459822" cy="828676"/>
          </a:xfrm>
        </p:spPr>
        <p:txBody>
          <a:bodyPr lIns="0" rIns="0">
            <a:noAutofit/>
          </a:bodyPr>
          <a:lstStyle>
            <a:lvl1pPr marL="0" algn="r" defTabSz="914330" rtl="1"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lvl="0">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a:t>
            </a:r>
          </a:p>
        </p:txBody>
      </p:sp>
    </p:spTree>
    <p:extLst>
      <p:ext uri="{BB962C8B-B14F-4D97-AF65-F5344CB8AC3E}">
        <p14:creationId xmlns:p14="http://schemas.microsoft.com/office/powerpoint/2010/main" val="3785796091"/>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8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atin typeface="Cairo" pitchFamily="2" charset="-78"/>
                <a:cs typeface="Cairo" pitchFamily="2" charset="-78"/>
              </a:defRPr>
            </a:lvl1pPr>
          </a:lstStyle>
          <a:p>
            <a:r>
              <a:rPr lang="en-US"/>
              <a:t>Click to edit Master title style</a:t>
            </a:r>
          </a:p>
        </p:txBody>
      </p:sp>
      <p:sp>
        <p:nvSpPr>
          <p:cNvPr id="7" name="Text Placeholder 9">
            <a:extLst>
              <a:ext uri="{FF2B5EF4-FFF2-40B4-BE49-F238E27FC236}">
                <a16:creationId xmlns:a16="http://schemas.microsoft.com/office/drawing/2014/main" id="{4CC9B0CF-E509-A8B2-248A-18160A3E5C00}"/>
              </a:ext>
            </a:extLst>
          </p:cNvPr>
          <p:cNvSpPr>
            <a:spLocks noGrp="1"/>
          </p:cNvSpPr>
          <p:nvPr>
            <p:ph type="body" sz="quarter" idx="24" hasCustomPrompt="1"/>
          </p:nvPr>
        </p:nvSpPr>
        <p:spPr>
          <a:xfrm>
            <a:off x="7248525" y="2986883"/>
            <a:ext cx="3321939" cy="298264"/>
          </a:xfrm>
        </p:spPr>
        <p:txBody>
          <a:bodyPr lIns="0" anchor="ctr">
            <a:noAutofit/>
          </a:bodyPr>
          <a:lstStyle>
            <a:lvl1pPr>
              <a:defRPr sz="1600" b="1" i="0">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Strategy Three</a:t>
            </a:r>
          </a:p>
        </p:txBody>
      </p:sp>
      <p:sp>
        <p:nvSpPr>
          <p:cNvPr id="8" name="Text Placeholder 30">
            <a:extLst>
              <a:ext uri="{FF2B5EF4-FFF2-40B4-BE49-F238E27FC236}">
                <a16:creationId xmlns:a16="http://schemas.microsoft.com/office/drawing/2014/main" id="{872383E8-E4EB-AB26-C626-8CC88B59738E}"/>
              </a:ext>
            </a:extLst>
          </p:cNvPr>
          <p:cNvSpPr>
            <a:spLocks noGrp="1"/>
          </p:cNvSpPr>
          <p:nvPr>
            <p:ph type="body" sz="quarter" idx="25" hasCustomPrompt="1"/>
          </p:nvPr>
        </p:nvSpPr>
        <p:spPr>
          <a:xfrm>
            <a:off x="7248525" y="3335355"/>
            <a:ext cx="3321939" cy="828676"/>
          </a:xfrm>
        </p:spPr>
        <p:txBody>
          <a:bodyPr lIns="0"/>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 of sacred music, or a noble picture.</a:t>
            </a:r>
          </a:p>
        </p:txBody>
      </p:sp>
      <p:sp>
        <p:nvSpPr>
          <p:cNvPr id="11" name="Text Placeholder 9">
            <a:extLst>
              <a:ext uri="{FF2B5EF4-FFF2-40B4-BE49-F238E27FC236}">
                <a16:creationId xmlns:a16="http://schemas.microsoft.com/office/drawing/2014/main" id="{A8548A32-84A5-3874-6F80-499B7D3F8CED}"/>
              </a:ext>
            </a:extLst>
          </p:cNvPr>
          <p:cNvSpPr>
            <a:spLocks noGrp="1"/>
          </p:cNvSpPr>
          <p:nvPr>
            <p:ph type="body" sz="quarter" idx="26" hasCustomPrompt="1"/>
          </p:nvPr>
        </p:nvSpPr>
        <p:spPr>
          <a:xfrm>
            <a:off x="7248525" y="4608419"/>
            <a:ext cx="3321939" cy="298264"/>
          </a:xfrm>
        </p:spPr>
        <p:txBody>
          <a:bodyPr lIns="0" anchor="ctr">
            <a:noAutofit/>
          </a:bodyPr>
          <a:lstStyle>
            <a:lvl1pPr>
              <a:defRPr sz="1600" b="1" i="0">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Strategy Three</a:t>
            </a:r>
          </a:p>
        </p:txBody>
      </p:sp>
      <p:sp>
        <p:nvSpPr>
          <p:cNvPr id="12" name="Text Placeholder 30">
            <a:extLst>
              <a:ext uri="{FF2B5EF4-FFF2-40B4-BE49-F238E27FC236}">
                <a16:creationId xmlns:a16="http://schemas.microsoft.com/office/drawing/2014/main" id="{23E11981-30F4-4900-1381-449508BF8DA7}"/>
              </a:ext>
            </a:extLst>
          </p:cNvPr>
          <p:cNvSpPr>
            <a:spLocks noGrp="1"/>
          </p:cNvSpPr>
          <p:nvPr>
            <p:ph type="body" sz="quarter" idx="27" hasCustomPrompt="1"/>
          </p:nvPr>
        </p:nvSpPr>
        <p:spPr>
          <a:xfrm>
            <a:off x="7248525" y="4956891"/>
            <a:ext cx="3321939" cy="828676"/>
          </a:xfrm>
        </p:spPr>
        <p:txBody>
          <a:bodyPr lIns="0"/>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 of sacred music, or a noble picture.</a:t>
            </a:r>
          </a:p>
        </p:txBody>
      </p:sp>
    </p:spTree>
    <p:extLst>
      <p:ext uri="{BB962C8B-B14F-4D97-AF65-F5344CB8AC3E}">
        <p14:creationId xmlns:p14="http://schemas.microsoft.com/office/powerpoint/2010/main" val="3250176702"/>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atin typeface="Cairo" pitchFamily="2" charset="-78"/>
                <a:cs typeface="Cairo" pitchFamily="2" charset="-78"/>
              </a:defRPr>
            </a:lvl1pPr>
          </a:lstStyle>
          <a:p>
            <a:r>
              <a:rPr lang="en-US"/>
              <a:t>Click to edit Master title style</a:t>
            </a:r>
          </a:p>
        </p:txBody>
      </p:sp>
      <p:sp>
        <p:nvSpPr>
          <p:cNvPr id="27" name="Text Placeholder 9">
            <a:extLst>
              <a:ext uri="{FF2B5EF4-FFF2-40B4-BE49-F238E27FC236}">
                <a16:creationId xmlns:a16="http://schemas.microsoft.com/office/drawing/2014/main" id="{74FDF9F8-13E3-F70E-C95B-1635D7198617}"/>
              </a:ext>
            </a:extLst>
          </p:cNvPr>
          <p:cNvSpPr>
            <a:spLocks noGrp="1"/>
          </p:cNvSpPr>
          <p:nvPr>
            <p:ph type="body" sz="quarter" idx="20" hasCustomPrompt="1"/>
          </p:nvPr>
        </p:nvSpPr>
        <p:spPr>
          <a:xfrm>
            <a:off x="2300162" y="3764429"/>
            <a:ext cx="1743591" cy="298264"/>
          </a:xfrm>
        </p:spPr>
        <p:txBody>
          <a:bodyPr lIns="0" anchor="ctr">
            <a:noAutofit/>
          </a:bodyPr>
          <a:lstStyle>
            <a:lvl1pPr>
              <a:defRPr sz="1600" b="1" i="0">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Strategy One</a:t>
            </a:r>
          </a:p>
        </p:txBody>
      </p:sp>
      <p:sp>
        <p:nvSpPr>
          <p:cNvPr id="28" name="Text Placeholder 30">
            <a:extLst>
              <a:ext uri="{FF2B5EF4-FFF2-40B4-BE49-F238E27FC236}">
                <a16:creationId xmlns:a16="http://schemas.microsoft.com/office/drawing/2014/main" id="{99F86D8C-3B17-AEF4-4C03-512C983BD5E6}"/>
              </a:ext>
            </a:extLst>
          </p:cNvPr>
          <p:cNvSpPr>
            <a:spLocks noGrp="1"/>
          </p:cNvSpPr>
          <p:nvPr>
            <p:ph type="body" sz="quarter" idx="21" hasCustomPrompt="1"/>
          </p:nvPr>
        </p:nvSpPr>
        <p:spPr>
          <a:xfrm>
            <a:off x="2300162" y="4112900"/>
            <a:ext cx="1743591" cy="1798397"/>
          </a:xfrm>
        </p:spPr>
        <p:txBody>
          <a:bodyPr lIns="0"/>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 of sacred music or a noble picture. sacred music.</a:t>
            </a:r>
          </a:p>
        </p:txBody>
      </p:sp>
      <p:sp>
        <p:nvSpPr>
          <p:cNvPr id="37" name="Text Placeholder 9">
            <a:extLst>
              <a:ext uri="{FF2B5EF4-FFF2-40B4-BE49-F238E27FC236}">
                <a16:creationId xmlns:a16="http://schemas.microsoft.com/office/drawing/2014/main" id="{E1817826-BE5E-C907-EA1D-5B5C0A991373}"/>
              </a:ext>
            </a:extLst>
          </p:cNvPr>
          <p:cNvSpPr>
            <a:spLocks noGrp="1"/>
          </p:cNvSpPr>
          <p:nvPr>
            <p:ph type="body" sz="quarter" idx="22" hasCustomPrompt="1"/>
          </p:nvPr>
        </p:nvSpPr>
        <p:spPr>
          <a:xfrm>
            <a:off x="4662892" y="3764429"/>
            <a:ext cx="1743591" cy="298264"/>
          </a:xfrm>
        </p:spPr>
        <p:txBody>
          <a:bodyPr lIns="0" anchor="ctr">
            <a:noAutofit/>
          </a:bodyPr>
          <a:lstStyle>
            <a:lvl1pPr>
              <a:defRPr sz="1600" b="1" i="0">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Strategy Two</a:t>
            </a:r>
          </a:p>
        </p:txBody>
      </p:sp>
      <p:sp>
        <p:nvSpPr>
          <p:cNvPr id="38" name="Text Placeholder 30">
            <a:extLst>
              <a:ext uri="{FF2B5EF4-FFF2-40B4-BE49-F238E27FC236}">
                <a16:creationId xmlns:a16="http://schemas.microsoft.com/office/drawing/2014/main" id="{6660722D-A662-8824-70D0-62C37A3FEEDB}"/>
              </a:ext>
            </a:extLst>
          </p:cNvPr>
          <p:cNvSpPr>
            <a:spLocks noGrp="1"/>
          </p:cNvSpPr>
          <p:nvPr>
            <p:ph type="body" sz="quarter" idx="23" hasCustomPrompt="1"/>
          </p:nvPr>
        </p:nvSpPr>
        <p:spPr>
          <a:xfrm>
            <a:off x="4662892" y="4112900"/>
            <a:ext cx="1743591" cy="1798397"/>
          </a:xfrm>
        </p:spPr>
        <p:txBody>
          <a:bodyPr lIns="0"/>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 of sacred music.</a:t>
            </a:r>
          </a:p>
          <a:p>
            <a:pPr>
              <a:lnSpc>
                <a:spcPct val="130000"/>
              </a:lnSpc>
              <a:spcBef>
                <a:spcPts val="600"/>
              </a:spcBef>
            </a:pPr>
            <a:r>
              <a:rPr lang="en-US" sz="1050" dirty="0">
                <a:solidFill>
                  <a:schemeClr val="tx1">
                    <a:alpha val="70000"/>
                  </a:schemeClr>
                </a:solidFill>
                <a:latin typeface="Cairo" pitchFamily="2" charset="-78"/>
                <a:cs typeface="Cairo" pitchFamily="2" charset="-78"/>
              </a:rPr>
              <a:t>or a noble picture. sacred music, or a noble picture.</a:t>
            </a:r>
          </a:p>
        </p:txBody>
      </p:sp>
      <p:sp>
        <p:nvSpPr>
          <p:cNvPr id="47" name="Text Placeholder 9">
            <a:extLst>
              <a:ext uri="{FF2B5EF4-FFF2-40B4-BE49-F238E27FC236}">
                <a16:creationId xmlns:a16="http://schemas.microsoft.com/office/drawing/2014/main" id="{27C1C549-6DFB-865E-7A3F-F904669F09F5}"/>
              </a:ext>
            </a:extLst>
          </p:cNvPr>
          <p:cNvSpPr>
            <a:spLocks noGrp="1"/>
          </p:cNvSpPr>
          <p:nvPr>
            <p:ph type="body" sz="quarter" idx="24" hasCustomPrompt="1"/>
          </p:nvPr>
        </p:nvSpPr>
        <p:spPr>
          <a:xfrm>
            <a:off x="7024670" y="3764429"/>
            <a:ext cx="1743591" cy="298264"/>
          </a:xfrm>
        </p:spPr>
        <p:txBody>
          <a:bodyPr lIns="0" anchor="ctr">
            <a:noAutofit/>
          </a:bodyPr>
          <a:lstStyle>
            <a:lvl1pPr>
              <a:defRPr sz="1600" b="1" i="0">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Strategy Three</a:t>
            </a:r>
          </a:p>
        </p:txBody>
      </p:sp>
      <p:sp>
        <p:nvSpPr>
          <p:cNvPr id="48" name="Text Placeholder 30">
            <a:extLst>
              <a:ext uri="{FF2B5EF4-FFF2-40B4-BE49-F238E27FC236}">
                <a16:creationId xmlns:a16="http://schemas.microsoft.com/office/drawing/2014/main" id="{9CAE23AE-6AD4-A20B-AF31-28D45FD46FD9}"/>
              </a:ext>
            </a:extLst>
          </p:cNvPr>
          <p:cNvSpPr>
            <a:spLocks noGrp="1"/>
          </p:cNvSpPr>
          <p:nvPr>
            <p:ph type="body" sz="quarter" idx="25" hasCustomPrompt="1"/>
          </p:nvPr>
        </p:nvSpPr>
        <p:spPr>
          <a:xfrm>
            <a:off x="7024670" y="4112900"/>
            <a:ext cx="1743591" cy="1798397"/>
          </a:xfrm>
        </p:spPr>
        <p:txBody>
          <a:bodyPr lIns="0"/>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 of sacred music, or a noble picture. sacred music.</a:t>
            </a:r>
          </a:p>
        </p:txBody>
      </p:sp>
      <p:sp>
        <p:nvSpPr>
          <p:cNvPr id="57" name="Text Placeholder 9">
            <a:extLst>
              <a:ext uri="{FF2B5EF4-FFF2-40B4-BE49-F238E27FC236}">
                <a16:creationId xmlns:a16="http://schemas.microsoft.com/office/drawing/2014/main" id="{C950C7B3-5CBE-6F36-D5F5-19C2D438B4FB}"/>
              </a:ext>
            </a:extLst>
          </p:cNvPr>
          <p:cNvSpPr>
            <a:spLocks noGrp="1"/>
          </p:cNvSpPr>
          <p:nvPr>
            <p:ph type="body" sz="quarter" idx="26" hasCustomPrompt="1"/>
          </p:nvPr>
        </p:nvSpPr>
        <p:spPr>
          <a:xfrm>
            <a:off x="9383590" y="3764429"/>
            <a:ext cx="1743591" cy="298264"/>
          </a:xfrm>
        </p:spPr>
        <p:txBody>
          <a:bodyPr lIns="0" anchor="ctr">
            <a:noAutofit/>
          </a:bodyPr>
          <a:lstStyle>
            <a:lvl1pPr>
              <a:defRPr sz="1600" b="1" i="0">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Strategy Four</a:t>
            </a:r>
          </a:p>
        </p:txBody>
      </p:sp>
      <p:sp>
        <p:nvSpPr>
          <p:cNvPr id="58" name="Text Placeholder 30">
            <a:extLst>
              <a:ext uri="{FF2B5EF4-FFF2-40B4-BE49-F238E27FC236}">
                <a16:creationId xmlns:a16="http://schemas.microsoft.com/office/drawing/2014/main" id="{E0CB58E1-3511-4B64-4995-98D33485DE46}"/>
              </a:ext>
            </a:extLst>
          </p:cNvPr>
          <p:cNvSpPr>
            <a:spLocks noGrp="1"/>
          </p:cNvSpPr>
          <p:nvPr>
            <p:ph type="body" sz="quarter" idx="27" hasCustomPrompt="1"/>
          </p:nvPr>
        </p:nvSpPr>
        <p:spPr>
          <a:xfrm>
            <a:off x="9383590" y="4112900"/>
            <a:ext cx="1743591" cy="1798397"/>
          </a:xfrm>
        </p:spPr>
        <p:txBody>
          <a:bodyPr lIns="0"/>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 of</a:t>
            </a:r>
          </a:p>
        </p:txBody>
      </p:sp>
      <p:sp>
        <p:nvSpPr>
          <p:cNvPr id="59" name="Text Placeholder 30">
            <a:extLst>
              <a:ext uri="{FF2B5EF4-FFF2-40B4-BE49-F238E27FC236}">
                <a16:creationId xmlns:a16="http://schemas.microsoft.com/office/drawing/2014/main" id="{005A1171-3DE6-9B1B-C32F-A3FE63A7CA69}"/>
              </a:ext>
            </a:extLst>
          </p:cNvPr>
          <p:cNvSpPr>
            <a:spLocks noGrp="1"/>
          </p:cNvSpPr>
          <p:nvPr>
            <p:ph type="body" sz="quarter" idx="28" hasCustomPrompt="1"/>
          </p:nvPr>
        </p:nvSpPr>
        <p:spPr>
          <a:xfrm>
            <a:off x="2028823" y="2275402"/>
            <a:ext cx="6962885" cy="451475"/>
          </a:xfrm>
        </p:spPr>
        <p:txBody>
          <a:bodyPr lIns="0">
            <a:normAutofit/>
          </a:bodyPr>
          <a:lstStyle>
            <a:lvl1pPr marL="0" indent="0" algn="l" defTabSz="914330" rtl="0" eaLnBrk="1" latinLnBrk="0" hangingPunct="1">
              <a:lnSpc>
                <a:spcPct val="100000"/>
              </a:lnSpc>
              <a:spcBef>
                <a:spcPts val="600"/>
              </a:spcBef>
              <a:buFont typeface="+mj-lt"/>
              <a:buNone/>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dirty="0">
                <a:solidFill>
                  <a:schemeClr val="tx1">
                    <a:alpha val="70000"/>
                  </a:schemeClr>
                </a:solidFill>
                <a:latin typeface="Cairo" pitchFamily="2" charset="-78"/>
                <a:cs typeface="Cairo" pitchFamily="2" charset="-78"/>
              </a:rPr>
              <a:t>A peep at some distant orb has power to raise and purify our thoughts like a strain of sacred music, or a noble picture, or a passage from the grander poets. It always does one good.</a:t>
            </a:r>
            <a:endParaRPr lang="ar-SA" sz="1050" dirty="0">
              <a:solidFill>
                <a:schemeClr val="tx1">
                  <a:alpha val="70000"/>
                </a:schemeClr>
              </a:solidFill>
              <a:latin typeface="Cairo" pitchFamily="2" charset="-78"/>
              <a:cs typeface="Cairo" pitchFamily="2" charset="-78"/>
            </a:endParaRPr>
          </a:p>
        </p:txBody>
      </p:sp>
    </p:spTree>
    <p:extLst>
      <p:ext uri="{BB962C8B-B14F-4D97-AF65-F5344CB8AC3E}">
        <p14:creationId xmlns:p14="http://schemas.microsoft.com/office/powerpoint/2010/main" val="1551977350"/>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atin typeface="Cairo" pitchFamily="2" charset="-78"/>
                <a:cs typeface="Cairo" pitchFamily="2" charset="-78"/>
              </a:defRPr>
            </a:lvl1pPr>
          </a:lstStyle>
          <a:p>
            <a:r>
              <a:rPr lang="en-US" dirty="0"/>
              <a:t>Click to edit Master title style</a:t>
            </a:r>
          </a:p>
        </p:txBody>
      </p:sp>
      <p:sp>
        <p:nvSpPr>
          <p:cNvPr id="9" name="Text Placeholder 30">
            <a:extLst>
              <a:ext uri="{FF2B5EF4-FFF2-40B4-BE49-F238E27FC236}">
                <a16:creationId xmlns:a16="http://schemas.microsoft.com/office/drawing/2014/main" id="{A35BF469-92BB-61CF-6647-1CA67AB3BBFA}"/>
              </a:ext>
            </a:extLst>
          </p:cNvPr>
          <p:cNvSpPr>
            <a:spLocks noGrp="1"/>
          </p:cNvSpPr>
          <p:nvPr>
            <p:ph type="body" sz="quarter" idx="25" hasCustomPrompt="1"/>
          </p:nvPr>
        </p:nvSpPr>
        <p:spPr>
          <a:xfrm>
            <a:off x="2285454" y="4029021"/>
            <a:ext cx="3810546" cy="1593304"/>
          </a:xfrm>
        </p:spPr>
        <p:txBody>
          <a:bodyPr lIns="0">
            <a:normAutofit/>
          </a:bodyPr>
          <a:lstStyle>
            <a:lvl1pPr marL="228600" indent="-228600" algn="l" defTabSz="914330" rtl="0" eaLnBrk="1" latinLnBrk="0" hangingPunct="1">
              <a:lnSpc>
                <a:spcPct val="130000"/>
              </a:lnSpc>
              <a:spcBef>
                <a:spcPts val="600"/>
              </a:spcBef>
              <a:buFont typeface="+mj-lt"/>
              <a:buAutoNum type="arabicPeriod"/>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 of sacred music, </a:t>
            </a:r>
          </a:p>
          <a:p>
            <a:pPr>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 of sacred music, or a noble picture.</a:t>
            </a:r>
          </a:p>
          <a:p>
            <a:pPr marL="228600" marR="0" lvl="0" indent="-228600" algn="l" defTabSz="914330" rtl="0" eaLnBrk="1" fontAlgn="auto" latinLnBrk="0" hangingPunct="1">
              <a:lnSpc>
                <a:spcPct val="130000"/>
              </a:lnSpc>
              <a:spcBef>
                <a:spcPts val="600"/>
              </a:spcBef>
              <a:spcAft>
                <a:spcPts val="0"/>
              </a:spcAft>
              <a:buClrTx/>
              <a:buSzTx/>
              <a:buFont typeface="+mj-lt"/>
              <a:buAutoNum type="arabicPeriod"/>
              <a:tabLst/>
              <a:defRPr/>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 of sacred music, or a noble picture.</a:t>
            </a:r>
          </a:p>
          <a:p>
            <a:pPr>
              <a:lnSpc>
                <a:spcPct val="130000"/>
              </a:lnSpc>
              <a:spcBef>
                <a:spcPts val="600"/>
              </a:spcBef>
            </a:pPr>
            <a:endParaRPr lang="en-US" sz="1050" dirty="0">
              <a:solidFill>
                <a:schemeClr val="tx1">
                  <a:alpha val="70000"/>
                </a:schemeClr>
              </a:solidFill>
              <a:latin typeface="Cairo" pitchFamily="2" charset="-78"/>
              <a:cs typeface="Cairo" pitchFamily="2" charset="-78"/>
            </a:endParaRPr>
          </a:p>
          <a:p>
            <a:pPr>
              <a:lnSpc>
                <a:spcPct val="130000"/>
              </a:lnSpc>
              <a:spcBef>
                <a:spcPts val="600"/>
              </a:spcBef>
            </a:pPr>
            <a:endParaRPr lang="en-US" sz="1050" dirty="0">
              <a:solidFill>
                <a:schemeClr val="tx1">
                  <a:alpha val="70000"/>
                </a:schemeClr>
              </a:solidFill>
              <a:latin typeface="Cairo" pitchFamily="2" charset="-78"/>
              <a:cs typeface="Cairo" pitchFamily="2" charset="-78"/>
            </a:endParaRPr>
          </a:p>
        </p:txBody>
      </p:sp>
      <p:sp>
        <p:nvSpPr>
          <p:cNvPr id="11" name="Text Placeholder 18">
            <a:extLst>
              <a:ext uri="{FF2B5EF4-FFF2-40B4-BE49-F238E27FC236}">
                <a16:creationId xmlns:a16="http://schemas.microsoft.com/office/drawing/2014/main" id="{7E1AF186-6974-3521-8105-0212FEE9A807}"/>
              </a:ext>
            </a:extLst>
          </p:cNvPr>
          <p:cNvSpPr>
            <a:spLocks noGrp="1"/>
          </p:cNvSpPr>
          <p:nvPr>
            <p:ph type="body" sz="quarter" idx="26" hasCustomPrompt="1"/>
          </p:nvPr>
        </p:nvSpPr>
        <p:spPr>
          <a:xfrm>
            <a:off x="2283387" y="3706985"/>
            <a:ext cx="3810546" cy="322036"/>
          </a:xfrm>
        </p:spPr>
        <p:txBody>
          <a:bodyPr lIns="0">
            <a:noAutofit/>
          </a:bodyPr>
          <a:lstStyle>
            <a:lvl1pPr>
              <a:lnSpc>
                <a:spcPct val="90000"/>
              </a:lnSpc>
              <a:defRPr sz="1600" b="1" i="0">
                <a:latin typeface="Cairo" pitchFamily="2" charset="-78"/>
                <a:cs typeface="Cairo" pitchFamily="2" charset="-78"/>
              </a:defRPr>
            </a:lvl1pPr>
            <a:lvl2pPr>
              <a:lnSpc>
                <a:spcPct val="80000"/>
              </a:lnSpc>
              <a:defRPr sz="1600" b="1" i="0">
                <a:latin typeface="Cairo" pitchFamily="2" charset="-78"/>
                <a:cs typeface="Cairo" pitchFamily="2" charset="-78"/>
              </a:defRPr>
            </a:lvl2pPr>
            <a:lvl3pPr>
              <a:lnSpc>
                <a:spcPct val="80000"/>
              </a:lnSpc>
              <a:defRPr sz="1600" b="1" i="0">
                <a:latin typeface="Cairo" pitchFamily="2" charset="-78"/>
                <a:cs typeface="Cairo" pitchFamily="2" charset="-78"/>
              </a:defRPr>
            </a:lvl3pPr>
            <a:lvl4pPr>
              <a:lnSpc>
                <a:spcPct val="80000"/>
              </a:lnSpc>
              <a:defRPr sz="1600" b="1" i="0">
                <a:latin typeface="Cairo" pitchFamily="2" charset="-78"/>
                <a:cs typeface="Cairo" pitchFamily="2" charset="-78"/>
              </a:defRPr>
            </a:lvl4pPr>
            <a:lvl5pPr>
              <a:lnSpc>
                <a:spcPct val="80000"/>
              </a:lnSpc>
              <a:defRPr sz="1600" b="1" i="0">
                <a:latin typeface="Cairo" pitchFamily="2" charset="-78"/>
                <a:cs typeface="Cairo" pitchFamily="2" charset="-78"/>
              </a:defRPr>
            </a:lvl5pPr>
          </a:lstStyle>
          <a:p>
            <a:pPr lvl="0"/>
            <a:r>
              <a:rPr lang="en-US" dirty="0"/>
              <a:t>Bullet points &amp; Title here</a:t>
            </a:r>
            <a:endParaRPr lang="en-SA" dirty="0"/>
          </a:p>
        </p:txBody>
      </p:sp>
      <p:sp>
        <p:nvSpPr>
          <p:cNvPr id="14" name="Text Placeholder 30">
            <a:extLst>
              <a:ext uri="{FF2B5EF4-FFF2-40B4-BE49-F238E27FC236}">
                <a16:creationId xmlns:a16="http://schemas.microsoft.com/office/drawing/2014/main" id="{14484A44-3EAA-2C41-357D-C34027885A24}"/>
              </a:ext>
            </a:extLst>
          </p:cNvPr>
          <p:cNvSpPr>
            <a:spLocks noGrp="1"/>
          </p:cNvSpPr>
          <p:nvPr>
            <p:ph type="body" sz="quarter" idx="27" hasCustomPrompt="1"/>
          </p:nvPr>
        </p:nvSpPr>
        <p:spPr>
          <a:xfrm>
            <a:off x="6993378" y="4029021"/>
            <a:ext cx="3810546" cy="1593304"/>
          </a:xfrm>
        </p:spPr>
        <p:txBody>
          <a:bodyPr lIns="0">
            <a:normAutofit/>
          </a:bodyPr>
          <a:lstStyle>
            <a:lvl1pPr marL="228600" indent="-228600" algn="l" defTabSz="914330" rtl="0" eaLnBrk="1" latinLnBrk="0" hangingPunct="1">
              <a:lnSpc>
                <a:spcPct val="130000"/>
              </a:lnSpc>
              <a:spcBef>
                <a:spcPts val="600"/>
              </a:spcBef>
              <a:buFont typeface="+mj-lt"/>
              <a:buAutoNum type="arabicPeriod"/>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 of sacred music, </a:t>
            </a:r>
          </a:p>
          <a:p>
            <a:pPr>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 of sacred music, or a noble picture.</a:t>
            </a:r>
          </a:p>
          <a:p>
            <a:pPr marL="228600" marR="0" lvl="0" indent="-228600" algn="l" defTabSz="914330" rtl="0" eaLnBrk="1" fontAlgn="auto" latinLnBrk="0" hangingPunct="1">
              <a:lnSpc>
                <a:spcPct val="130000"/>
              </a:lnSpc>
              <a:spcBef>
                <a:spcPts val="600"/>
              </a:spcBef>
              <a:spcAft>
                <a:spcPts val="0"/>
              </a:spcAft>
              <a:buClrTx/>
              <a:buSzTx/>
              <a:buFont typeface="+mj-lt"/>
              <a:buAutoNum type="arabicPeriod"/>
              <a:tabLst/>
              <a:defRPr/>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 of sacred music, or a noble picture.</a:t>
            </a:r>
          </a:p>
          <a:p>
            <a:pPr>
              <a:lnSpc>
                <a:spcPct val="130000"/>
              </a:lnSpc>
              <a:spcBef>
                <a:spcPts val="600"/>
              </a:spcBef>
            </a:pPr>
            <a:endParaRPr lang="en-US" sz="1050" dirty="0">
              <a:solidFill>
                <a:schemeClr val="tx1">
                  <a:alpha val="70000"/>
                </a:schemeClr>
              </a:solidFill>
              <a:latin typeface="Cairo" pitchFamily="2" charset="-78"/>
              <a:cs typeface="Cairo" pitchFamily="2" charset="-78"/>
            </a:endParaRPr>
          </a:p>
          <a:p>
            <a:pPr>
              <a:lnSpc>
                <a:spcPct val="130000"/>
              </a:lnSpc>
              <a:spcBef>
                <a:spcPts val="600"/>
              </a:spcBef>
            </a:pPr>
            <a:endParaRPr lang="en-US" sz="1050" dirty="0">
              <a:solidFill>
                <a:schemeClr val="tx1">
                  <a:alpha val="70000"/>
                </a:schemeClr>
              </a:solidFill>
              <a:latin typeface="Cairo" pitchFamily="2" charset="-78"/>
              <a:cs typeface="Cairo" pitchFamily="2" charset="-78"/>
            </a:endParaRPr>
          </a:p>
        </p:txBody>
      </p:sp>
      <p:sp>
        <p:nvSpPr>
          <p:cNvPr id="15" name="Text Placeholder 18">
            <a:extLst>
              <a:ext uri="{FF2B5EF4-FFF2-40B4-BE49-F238E27FC236}">
                <a16:creationId xmlns:a16="http://schemas.microsoft.com/office/drawing/2014/main" id="{586A9647-9A1F-1C87-F12F-2A5ECB42A4C2}"/>
              </a:ext>
            </a:extLst>
          </p:cNvPr>
          <p:cNvSpPr>
            <a:spLocks noGrp="1"/>
          </p:cNvSpPr>
          <p:nvPr>
            <p:ph type="body" sz="quarter" idx="28" hasCustomPrompt="1"/>
          </p:nvPr>
        </p:nvSpPr>
        <p:spPr>
          <a:xfrm>
            <a:off x="6991311" y="3706985"/>
            <a:ext cx="3810546" cy="322036"/>
          </a:xfrm>
        </p:spPr>
        <p:txBody>
          <a:bodyPr lIns="0">
            <a:noAutofit/>
          </a:bodyPr>
          <a:lstStyle>
            <a:lvl1pPr>
              <a:lnSpc>
                <a:spcPct val="90000"/>
              </a:lnSpc>
              <a:defRPr sz="1600" b="1" i="0">
                <a:latin typeface="Cairo" pitchFamily="2" charset="-78"/>
                <a:cs typeface="Cairo" pitchFamily="2" charset="-78"/>
              </a:defRPr>
            </a:lvl1pPr>
            <a:lvl2pPr>
              <a:lnSpc>
                <a:spcPct val="80000"/>
              </a:lnSpc>
              <a:defRPr sz="1600" b="1" i="0">
                <a:latin typeface="Cairo" pitchFamily="2" charset="-78"/>
                <a:cs typeface="Cairo" pitchFamily="2" charset="-78"/>
              </a:defRPr>
            </a:lvl2pPr>
            <a:lvl3pPr>
              <a:lnSpc>
                <a:spcPct val="80000"/>
              </a:lnSpc>
              <a:defRPr sz="1600" b="1" i="0">
                <a:latin typeface="Cairo" pitchFamily="2" charset="-78"/>
                <a:cs typeface="Cairo" pitchFamily="2" charset="-78"/>
              </a:defRPr>
            </a:lvl3pPr>
            <a:lvl4pPr>
              <a:lnSpc>
                <a:spcPct val="80000"/>
              </a:lnSpc>
              <a:defRPr sz="1600" b="1" i="0">
                <a:latin typeface="Cairo" pitchFamily="2" charset="-78"/>
                <a:cs typeface="Cairo" pitchFamily="2" charset="-78"/>
              </a:defRPr>
            </a:lvl4pPr>
            <a:lvl5pPr>
              <a:lnSpc>
                <a:spcPct val="80000"/>
              </a:lnSpc>
              <a:defRPr sz="1600" b="1" i="0">
                <a:latin typeface="Cairo" pitchFamily="2" charset="-78"/>
                <a:cs typeface="Cairo" pitchFamily="2" charset="-78"/>
              </a:defRPr>
            </a:lvl5pPr>
          </a:lstStyle>
          <a:p>
            <a:pPr lvl="0"/>
            <a:r>
              <a:rPr lang="en-US" dirty="0"/>
              <a:t>Bullet points &amp; Title here</a:t>
            </a:r>
            <a:endParaRPr lang="en-SA" dirty="0"/>
          </a:p>
        </p:txBody>
      </p:sp>
    </p:spTree>
    <p:extLst>
      <p:ext uri="{BB962C8B-B14F-4D97-AF65-F5344CB8AC3E}">
        <p14:creationId xmlns:p14="http://schemas.microsoft.com/office/powerpoint/2010/main" val="3880030975"/>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5" name="Text Placeholder 18">
            <a:extLst>
              <a:ext uri="{FF2B5EF4-FFF2-40B4-BE49-F238E27FC236}">
                <a16:creationId xmlns:a16="http://schemas.microsoft.com/office/drawing/2014/main" id="{D74628B9-62EC-0972-4A64-92FAF6B80539}"/>
              </a:ext>
            </a:extLst>
          </p:cNvPr>
          <p:cNvSpPr>
            <a:spLocks noGrp="1"/>
          </p:cNvSpPr>
          <p:nvPr>
            <p:ph type="body" sz="quarter" idx="26" hasCustomPrompt="1"/>
          </p:nvPr>
        </p:nvSpPr>
        <p:spPr>
          <a:xfrm>
            <a:off x="2027237" y="3429000"/>
            <a:ext cx="3123463" cy="273499"/>
          </a:xfrm>
        </p:spPr>
        <p:txBody>
          <a:bodyPr lIns="0">
            <a:noAutofit/>
          </a:bodyPr>
          <a:lstStyle>
            <a:lvl1pPr>
              <a:lnSpc>
                <a:spcPct val="90000"/>
              </a:lnSpc>
              <a:defRPr sz="1600" b="1" i="0">
                <a:latin typeface="Cairo" pitchFamily="2" charset="-78"/>
                <a:cs typeface="Cairo" pitchFamily="2" charset="-78"/>
              </a:defRPr>
            </a:lvl1pPr>
            <a:lvl2pPr>
              <a:lnSpc>
                <a:spcPct val="80000"/>
              </a:lnSpc>
              <a:defRPr sz="1600" b="1" i="0">
                <a:latin typeface="Cairo" pitchFamily="2" charset="-78"/>
                <a:cs typeface="Cairo" pitchFamily="2" charset="-78"/>
              </a:defRPr>
            </a:lvl2pPr>
            <a:lvl3pPr>
              <a:lnSpc>
                <a:spcPct val="80000"/>
              </a:lnSpc>
              <a:defRPr sz="1600" b="1" i="0">
                <a:latin typeface="Cairo" pitchFamily="2" charset="-78"/>
                <a:cs typeface="Cairo" pitchFamily="2" charset="-78"/>
              </a:defRPr>
            </a:lvl3pPr>
            <a:lvl4pPr>
              <a:lnSpc>
                <a:spcPct val="80000"/>
              </a:lnSpc>
              <a:defRPr sz="1600" b="1" i="0">
                <a:latin typeface="Cairo" pitchFamily="2" charset="-78"/>
                <a:cs typeface="Cairo" pitchFamily="2" charset="-78"/>
              </a:defRPr>
            </a:lvl4pPr>
            <a:lvl5pPr>
              <a:lnSpc>
                <a:spcPct val="80000"/>
              </a:lnSpc>
              <a:defRPr sz="1600" b="1" i="0">
                <a:latin typeface="Cairo" pitchFamily="2" charset="-78"/>
                <a:cs typeface="Cairo" pitchFamily="2" charset="-78"/>
              </a:defRPr>
            </a:lvl5pPr>
          </a:lstStyle>
          <a:p>
            <a:pPr lvl="0"/>
            <a:r>
              <a:rPr lang="en-US" dirty="0"/>
              <a:t>Subtitle Here</a:t>
            </a:r>
            <a:endParaRPr lang="en-SA" dirty="0"/>
          </a:p>
        </p:txBody>
      </p:sp>
      <p:sp>
        <p:nvSpPr>
          <p:cNvPr id="7" name="Text Placeholder 30">
            <a:extLst>
              <a:ext uri="{FF2B5EF4-FFF2-40B4-BE49-F238E27FC236}">
                <a16:creationId xmlns:a16="http://schemas.microsoft.com/office/drawing/2014/main" id="{31C640D1-B5ED-6B84-25E3-A9CD825B90B2}"/>
              </a:ext>
            </a:extLst>
          </p:cNvPr>
          <p:cNvSpPr>
            <a:spLocks noGrp="1"/>
          </p:cNvSpPr>
          <p:nvPr>
            <p:ph type="body" sz="quarter" idx="25" hasCustomPrompt="1"/>
          </p:nvPr>
        </p:nvSpPr>
        <p:spPr>
          <a:xfrm>
            <a:off x="2029305" y="3702500"/>
            <a:ext cx="3123463" cy="2069281"/>
          </a:xfrm>
        </p:spPr>
        <p:txBody>
          <a:bodyPr lIns="0">
            <a:normAutofit/>
          </a:bodyPr>
          <a:lstStyle>
            <a:lvl1pPr marL="0" indent="0" algn="l" defTabSz="914330" rtl="0" eaLnBrk="1" latinLnBrk="0" hangingPunct="1">
              <a:lnSpc>
                <a:spcPct val="100000"/>
              </a:lnSpc>
              <a:spcBef>
                <a:spcPts val="600"/>
              </a:spcBef>
              <a:buFont typeface="+mj-lt"/>
              <a:buNone/>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dirty="0">
                <a:solidFill>
                  <a:schemeClr val="tx1">
                    <a:alpha val="70000"/>
                  </a:schemeClr>
                </a:solidFill>
                <a:latin typeface="Cairo" pitchFamily="2" charset="-78"/>
                <a:cs typeface="Cairo" pitchFamily="2" charset="-78"/>
              </a:rPr>
              <a:t>A peep at some distant orb has power to raise and purify our thoughts like a strain of sacred music, or a noble picture, or a passage from the grander poets. It always does one good.</a:t>
            </a:r>
            <a:endParaRPr lang="ar-SA" sz="1050" dirty="0">
              <a:solidFill>
                <a:schemeClr val="tx1">
                  <a:alpha val="70000"/>
                </a:schemeClr>
              </a:solidFill>
              <a:latin typeface="Cairo" pitchFamily="2" charset="-78"/>
              <a:cs typeface="Cairo" pitchFamily="2" charset="-78"/>
            </a:endParaRPr>
          </a:p>
          <a:p>
            <a:pPr marL="0" marR="0" lvl="0" indent="0" algn="l" defTabSz="914330" rtl="0" eaLnBrk="1" fontAlgn="auto" latinLnBrk="0" hangingPunct="1">
              <a:lnSpc>
                <a:spcPct val="130000"/>
              </a:lnSpc>
              <a:spcBef>
                <a:spcPts val="600"/>
              </a:spcBef>
              <a:spcAft>
                <a:spcPts val="0"/>
              </a:spcAft>
              <a:buClrTx/>
              <a:buSzTx/>
              <a:buFont typeface="+mj-lt"/>
              <a:buNone/>
              <a:tabLst/>
              <a:defRPr/>
            </a:pPr>
            <a:r>
              <a:rPr lang="en-US" sz="1050" dirty="0">
                <a:solidFill>
                  <a:schemeClr val="tx1">
                    <a:alpha val="70000"/>
                  </a:schemeClr>
                </a:solidFill>
                <a:latin typeface="Cairo" pitchFamily="2" charset="-78"/>
                <a:cs typeface="Cairo" pitchFamily="2" charset="-78"/>
              </a:rPr>
              <a:t>A peep at some distant</a:t>
            </a:r>
            <a:r>
              <a:rPr lang="ar-SA" sz="1050" dirty="0">
                <a:solidFill>
                  <a:schemeClr val="tx1">
                    <a:alpha val="70000"/>
                  </a:schemeClr>
                </a:solidFill>
                <a:latin typeface="Cairo" pitchFamily="2" charset="-78"/>
                <a:cs typeface="Cairo" pitchFamily="2" charset="-78"/>
              </a:rPr>
              <a:t> </a:t>
            </a:r>
            <a:r>
              <a:rPr lang="en-US" sz="1050" dirty="0">
                <a:solidFill>
                  <a:schemeClr val="tx1">
                    <a:alpha val="70000"/>
                  </a:schemeClr>
                </a:solidFill>
                <a:latin typeface="Cairo" pitchFamily="2" charset="-78"/>
                <a:cs typeface="Cairo" pitchFamily="2" charset="-78"/>
              </a:rPr>
              <a:t>orb has power to raise and purify our thoughts like a strain of sacred music, or a noble picture, or a passage from the grander poets. It always does one good.</a:t>
            </a:r>
          </a:p>
          <a:p>
            <a:pPr>
              <a:lnSpc>
                <a:spcPct val="130000"/>
              </a:lnSpc>
              <a:spcBef>
                <a:spcPts val="600"/>
              </a:spcBef>
            </a:pPr>
            <a:endParaRPr lang="en-US" sz="1050" dirty="0">
              <a:solidFill>
                <a:schemeClr val="tx1">
                  <a:alpha val="70000"/>
                </a:schemeClr>
              </a:solidFill>
              <a:latin typeface="Cairo" pitchFamily="2" charset="-78"/>
              <a:cs typeface="Cairo" pitchFamily="2" charset="-78"/>
            </a:endParaRPr>
          </a:p>
        </p:txBody>
      </p:sp>
      <p:sp>
        <p:nvSpPr>
          <p:cNvPr id="9" name="Title 5">
            <a:extLst>
              <a:ext uri="{FF2B5EF4-FFF2-40B4-BE49-F238E27FC236}">
                <a16:creationId xmlns:a16="http://schemas.microsoft.com/office/drawing/2014/main" id="{CA2F5374-075A-4BED-8508-25A96D69AD1B}"/>
              </a:ext>
            </a:extLst>
          </p:cNvPr>
          <p:cNvSpPr>
            <a:spLocks noGrp="1"/>
          </p:cNvSpPr>
          <p:nvPr>
            <p:ph type="title" hasCustomPrompt="1"/>
          </p:nvPr>
        </p:nvSpPr>
        <p:spPr>
          <a:xfrm>
            <a:off x="2028825" y="946702"/>
            <a:ext cx="3121876" cy="2069281"/>
          </a:xfrm>
        </p:spPr>
        <p:txBody>
          <a:bodyPr/>
          <a:lstStyle>
            <a:lvl1pPr>
              <a:defRPr sz="4400">
                <a:latin typeface="Cairo" pitchFamily="2" charset="-78"/>
                <a:cs typeface="Cairo" pitchFamily="2" charset="-78"/>
              </a:defRPr>
            </a:lvl1pPr>
          </a:lstStyle>
          <a:p>
            <a:r>
              <a:rPr lang="en-US" dirty="0"/>
              <a:t>Click to edit title style</a:t>
            </a:r>
          </a:p>
        </p:txBody>
      </p:sp>
    </p:spTree>
    <p:extLst>
      <p:ext uri="{BB962C8B-B14F-4D97-AF65-F5344CB8AC3E}">
        <p14:creationId xmlns:p14="http://schemas.microsoft.com/office/powerpoint/2010/main" val="4224520359"/>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atin typeface="Cairo" pitchFamily="2" charset="-78"/>
                <a:cs typeface="Cairo" pitchFamily="2" charset="-78"/>
              </a:defRPr>
            </a:lvl1pPr>
          </a:lstStyle>
          <a:p>
            <a:r>
              <a:rPr lang="en-US" dirty="0"/>
              <a:t>Click to edit Master title style</a:t>
            </a:r>
          </a:p>
        </p:txBody>
      </p:sp>
      <p:sp>
        <p:nvSpPr>
          <p:cNvPr id="13" name="Text Placeholder 30">
            <a:extLst>
              <a:ext uri="{FF2B5EF4-FFF2-40B4-BE49-F238E27FC236}">
                <a16:creationId xmlns:a16="http://schemas.microsoft.com/office/drawing/2014/main" id="{FDAC63EE-467C-E182-267F-EBDBFEC30074}"/>
              </a:ext>
            </a:extLst>
          </p:cNvPr>
          <p:cNvSpPr>
            <a:spLocks noGrp="1"/>
          </p:cNvSpPr>
          <p:nvPr>
            <p:ph type="body" sz="quarter" idx="21" hasCustomPrompt="1"/>
          </p:nvPr>
        </p:nvSpPr>
        <p:spPr>
          <a:xfrm>
            <a:off x="5403511" y="3367575"/>
            <a:ext cx="2443029" cy="2069281"/>
          </a:xfrm>
        </p:spPr>
        <p:txBody>
          <a:bodyPr lIns="0">
            <a:normAutofit/>
          </a:bodyPr>
          <a:lstStyle>
            <a:lvl1pPr marL="228600" indent="-228600" algn="l" defTabSz="914330" rtl="0" eaLnBrk="1" latinLnBrk="0" hangingPunct="1">
              <a:lnSpc>
                <a:spcPct val="130000"/>
              </a:lnSpc>
              <a:spcBef>
                <a:spcPts val="600"/>
              </a:spcBef>
              <a:buFont typeface="+mj-lt"/>
              <a:buAutoNum type="arabicPeriod"/>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 of sacred music, </a:t>
            </a:r>
          </a:p>
          <a:p>
            <a:pPr>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 of sacred music, or a noble picture.</a:t>
            </a:r>
          </a:p>
        </p:txBody>
      </p:sp>
      <p:sp>
        <p:nvSpPr>
          <p:cNvPr id="19" name="Text Placeholder 18">
            <a:extLst>
              <a:ext uri="{FF2B5EF4-FFF2-40B4-BE49-F238E27FC236}">
                <a16:creationId xmlns:a16="http://schemas.microsoft.com/office/drawing/2014/main" id="{7EB9CFB7-CC5B-806A-4903-4A231A21F3E0}"/>
              </a:ext>
            </a:extLst>
          </p:cNvPr>
          <p:cNvSpPr>
            <a:spLocks noGrp="1"/>
          </p:cNvSpPr>
          <p:nvPr>
            <p:ph type="body" sz="quarter" idx="22" hasCustomPrompt="1"/>
          </p:nvPr>
        </p:nvSpPr>
        <p:spPr>
          <a:xfrm>
            <a:off x="5401444" y="2783908"/>
            <a:ext cx="1630362" cy="747713"/>
          </a:xfrm>
        </p:spPr>
        <p:txBody>
          <a:bodyPr lIns="0">
            <a:noAutofit/>
          </a:bodyPr>
          <a:lstStyle>
            <a:lvl1pPr>
              <a:lnSpc>
                <a:spcPct val="90000"/>
              </a:lnSpc>
              <a:defRPr sz="1600" b="1" i="0">
                <a:latin typeface="Cairo" pitchFamily="2" charset="-78"/>
                <a:cs typeface="Cairo" pitchFamily="2" charset="-78"/>
              </a:defRPr>
            </a:lvl1pPr>
            <a:lvl2pPr>
              <a:lnSpc>
                <a:spcPct val="80000"/>
              </a:lnSpc>
              <a:defRPr sz="1600" b="1" i="0">
                <a:latin typeface="Cairo" pitchFamily="2" charset="-78"/>
                <a:cs typeface="Cairo" pitchFamily="2" charset="-78"/>
              </a:defRPr>
            </a:lvl2pPr>
            <a:lvl3pPr>
              <a:lnSpc>
                <a:spcPct val="80000"/>
              </a:lnSpc>
              <a:defRPr sz="1600" b="1" i="0">
                <a:latin typeface="Cairo" pitchFamily="2" charset="-78"/>
                <a:cs typeface="Cairo" pitchFamily="2" charset="-78"/>
              </a:defRPr>
            </a:lvl3pPr>
            <a:lvl4pPr>
              <a:lnSpc>
                <a:spcPct val="80000"/>
              </a:lnSpc>
              <a:defRPr sz="1600" b="1" i="0">
                <a:latin typeface="Cairo" pitchFamily="2" charset="-78"/>
                <a:cs typeface="Cairo" pitchFamily="2" charset="-78"/>
              </a:defRPr>
            </a:lvl4pPr>
            <a:lvl5pPr>
              <a:lnSpc>
                <a:spcPct val="80000"/>
              </a:lnSpc>
              <a:defRPr sz="1600" b="1" i="0">
                <a:latin typeface="Cairo" pitchFamily="2" charset="-78"/>
                <a:cs typeface="Cairo" pitchFamily="2" charset="-78"/>
              </a:defRPr>
            </a:lvl5pPr>
          </a:lstStyle>
          <a:p>
            <a:pPr lvl="0"/>
            <a:r>
              <a:rPr lang="en-US" dirty="0"/>
              <a:t>Bullet points &amp; Title here</a:t>
            </a:r>
            <a:endParaRPr lang="en-SA" dirty="0"/>
          </a:p>
        </p:txBody>
      </p:sp>
      <p:sp>
        <p:nvSpPr>
          <p:cNvPr id="23" name="Text Placeholder 30">
            <a:extLst>
              <a:ext uri="{FF2B5EF4-FFF2-40B4-BE49-F238E27FC236}">
                <a16:creationId xmlns:a16="http://schemas.microsoft.com/office/drawing/2014/main" id="{E82818C5-9CD0-962B-EE79-542E356DC6AA}"/>
              </a:ext>
            </a:extLst>
          </p:cNvPr>
          <p:cNvSpPr>
            <a:spLocks noGrp="1"/>
          </p:cNvSpPr>
          <p:nvPr>
            <p:ph type="body" sz="quarter" idx="23" hasCustomPrompt="1"/>
          </p:nvPr>
        </p:nvSpPr>
        <p:spPr>
          <a:xfrm>
            <a:off x="8517414" y="3323286"/>
            <a:ext cx="2443029" cy="2069281"/>
          </a:xfrm>
        </p:spPr>
        <p:txBody>
          <a:bodyPr lIns="0">
            <a:normAutofit/>
          </a:bodyPr>
          <a:lstStyle>
            <a:lvl1pPr marL="228600" indent="-228600" algn="l" defTabSz="914330" rtl="0" eaLnBrk="1" latinLnBrk="0" hangingPunct="1">
              <a:lnSpc>
                <a:spcPct val="130000"/>
              </a:lnSpc>
              <a:spcBef>
                <a:spcPts val="600"/>
              </a:spcBef>
              <a:buFont typeface="+mj-lt"/>
              <a:buAutoNum type="arabicPeriod"/>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 of sacred music, </a:t>
            </a:r>
          </a:p>
          <a:p>
            <a:pPr>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 of sacred music, or a noble picture.</a:t>
            </a:r>
          </a:p>
          <a:p>
            <a:pPr>
              <a:lnSpc>
                <a:spcPct val="130000"/>
              </a:lnSpc>
              <a:spcBef>
                <a:spcPts val="600"/>
              </a:spcBef>
            </a:pPr>
            <a:endParaRPr lang="en-US" sz="1050" dirty="0">
              <a:solidFill>
                <a:schemeClr val="tx1">
                  <a:alpha val="70000"/>
                </a:schemeClr>
              </a:solidFill>
              <a:latin typeface="Cairo" pitchFamily="2" charset="-78"/>
              <a:cs typeface="Cairo" pitchFamily="2" charset="-78"/>
            </a:endParaRPr>
          </a:p>
        </p:txBody>
      </p:sp>
      <p:sp>
        <p:nvSpPr>
          <p:cNvPr id="24" name="Text Placeholder 18">
            <a:extLst>
              <a:ext uri="{FF2B5EF4-FFF2-40B4-BE49-F238E27FC236}">
                <a16:creationId xmlns:a16="http://schemas.microsoft.com/office/drawing/2014/main" id="{44C2F14E-CFF0-D514-E5A9-B6FA64A18A0A}"/>
              </a:ext>
            </a:extLst>
          </p:cNvPr>
          <p:cNvSpPr>
            <a:spLocks noGrp="1"/>
          </p:cNvSpPr>
          <p:nvPr>
            <p:ph type="body" sz="quarter" idx="24" hasCustomPrompt="1"/>
          </p:nvPr>
        </p:nvSpPr>
        <p:spPr>
          <a:xfrm>
            <a:off x="8515347" y="2739619"/>
            <a:ext cx="1630362" cy="747713"/>
          </a:xfrm>
        </p:spPr>
        <p:txBody>
          <a:bodyPr lIns="0">
            <a:noAutofit/>
          </a:bodyPr>
          <a:lstStyle>
            <a:lvl1pPr>
              <a:lnSpc>
                <a:spcPct val="90000"/>
              </a:lnSpc>
              <a:defRPr sz="1600" b="1" i="0">
                <a:latin typeface="Cairo" pitchFamily="2" charset="-78"/>
                <a:cs typeface="Cairo" pitchFamily="2" charset="-78"/>
              </a:defRPr>
            </a:lvl1pPr>
            <a:lvl2pPr>
              <a:lnSpc>
                <a:spcPct val="80000"/>
              </a:lnSpc>
              <a:defRPr sz="1600" b="1" i="0">
                <a:latin typeface="Cairo" pitchFamily="2" charset="-78"/>
                <a:cs typeface="Cairo" pitchFamily="2" charset="-78"/>
              </a:defRPr>
            </a:lvl2pPr>
            <a:lvl3pPr>
              <a:lnSpc>
                <a:spcPct val="80000"/>
              </a:lnSpc>
              <a:defRPr sz="1600" b="1" i="0">
                <a:latin typeface="Cairo" pitchFamily="2" charset="-78"/>
                <a:cs typeface="Cairo" pitchFamily="2" charset="-78"/>
              </a:defRPr>
            </a:lvl3pPr>
            <a:lvl4pPr>
              <a:lnSpc>
                <a:spcPct val="80000"/>
              </a:lnSpc>
              <a:defRPr sz="1600" b="1" i="0">
                <a:latin typeface="Cairo" pitchFamily="2" charset="-78"/>
                <a:cs typeface="Cairo" pitchFamily="2" charset="-78"/>
              </a:defRPr>
            </a:lvl4pPr>
            <a:lvl5pPr>
              <a:lnSpc>
                <a:spcPct val="80000"/>
              </a:lnSpc>
              <a:defRPr sz="1600" b="1" i="0">
                <a:latin typeface="Cairo" pitchFamily="2" charset="-78"/>
                <a:cs typeface="Cairo" pitchFamily="2" charset="-78"/>
              </a:defRPr>
            </a:lvl5pPr>
          </a:lstStyle>
          <a:p>
            <a:pPr lvl="0"/>
            <a:r>
              <a:rPr lang="en-US" dirty="0"/>
              <a:t>Bullet points &amp; Title here</a:t>
            </a:r>
            <a:endParaRPr lang="en-SA" dirty="0"/>
          </a:p>
        </p:txBody>
      </p:sp>
      <p:sp>
        <p:nvSpPr>
          <p:cNvPr id="25" name="Text Placeholder 30">
            <a:extLst>
              <a:ext uri="{FF2B5EF4-FFF2-40B4-BE49-F238E27FC236}">
                <a16:creationId xmlns:a16="http://schemas.microsoft.com/office/drawing/2014/main" id="{F7D39968-092D-D333-5CCD-E9CCEAE3FB64}"/>
              </a:ext>
            </a:extLst>
          </p:cNvPr>
          <p:cNvSpPr>
            <a:spLocks noGrp="1"/>
          </p:cNvSpPr>
          <p:nvPr>
            <p:ph type="body" sz="quarter" idx="25" hasCustomPrompt="1"/>
          </p:nvPr>
        </p:nvSpPr>
        <p:spPr>
          <a:xfrm>
            <a:off x="2285454" y="3374112"/>
            <a:ext cx="2443029" cy="2069281"/>
          </a:xfrm>
        </p:spPr>
        <p:txBody>
          <a:bodyPr lIns="0">
            <a:normAutofit/>
          </a:bodyPr>
          <a:lstStyle>
            <a:lvl1pPr marL="228600" indent="-228600" algn="l" defTabSz="914330" rtl="0" eaLnBrk="1" latinLnBrk="0" hangingPunct="1">
              <a:lnSpc>
                <a:spcPct val="130000"/>
              </a:lnSpc>
              <a:spcBef>
                <a:spcPts val="600"/>
              </a:spcBef>
              <a:buFont typeface="+mj-lt"/>
              <a:buAutoNum type="arabicPeriod"/>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 of sacred music, </a:t>
            </a:r>
          </a:p>
          <a:p>
            <a:pPr>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 of sacred music, or a noble picture.</a:t>
            </a:r>
          </a:p>
          <a:p>
            <a:pPr>
              <a:lnSpc>
                <a:spcPct val="130000"/>
              </a:lnSpc>
              <a:spcBef>
                <a:spcPts val="600"/>
              </a:spcBef>
            </a:pPr>
            <a:endParaRPr lang="en-US" sz="1050" dirty="0">
              <a:solidFill>
                <a:schemeClr val="tx1">
                  <a:alpha val="70000"/>
                </a:schemeClr>
              </a:solidFill>
              <a:latin typeface="Cairo" pitchFamily="2" charset="-78"/>
              <a:cs typeface="Cairo" pitchFamily="2" charset="-78"/>
            </a:endParaRPr>
          </a:p>
        </p:txBody>
      </p:sp>
      <p:sp>
        <p:nvSpPr>
          <p:cNvPr id="26" name="Text Placeholder 18">
            <a:extLst>
              <a:ext uri="{FF2B5EF4-FFF2-40B4-BE49-F238E27FC236}">
                <a16:creationId xmlns:a16="http://schemas.microsoft.com/office/drawing/2014/main" id="{7A656CB8-1318-599B-7F48-4CBFD0732E02}"/>
              </a:ext>
            </a:extLst>
          </p:cNvPr>
          <p:cNvSpPr>
            <a:spLocks noGrp="1"/>
          </p:cNvSpPr>
          <p:nvPr>
            <p:ph type="body" sz="quarter" idx="26" hasCustomPrompt="1"/>
          </p:nvPr>
        </p:nvSpPr>
        <p:spPr>
          <a:xfrm>
            <a:off x="2283387" y="2790445"/>
            <a:ext cx="1473067" cy="747713"/>
          </a:xfrm>
        </p:spPr>
        <p:txBody>
          <a:bodyPr lIns="0">
            <a:noAutofit/>
          </a:bodyPr>
          <a:lstStyle>
            <a:lvl1pPr>
              <a:lnSpc>
                <a:spcPct val="90000"/>
              </a:lnSpc>
              <a:defRPr sz="1600" b="1" i="0">
                <a:latin typeface="Cairo" pitchFamily="2" charset="-78"/>
                <a:cs typeface="Cairo" pitchFamily="2" charset="-78"/>
              </a:defRPr>
            </a:lvl1pPr>
            <a:lvl2pPr>
              <a:lnSpc>
                <a:spcPct val="80000"/>
              </a:lnSpc>
              <a:defRPr sz="1600" b="1" i="0">
                <a:latin typeface="Cairo" pitchFamily="2" charset="-78"/>
                <a:cs typeface="Cairo" pitchFamily="2" charset="-78"/>
              </a:defRPr>
            </a:lvl2pPr>
            <a:lvl3pPr>
              <a:lnSpc>
                <a:spcPct val="80000"/>
              </a:lnSpc>
              <a:defRPr sz="1600" b="1" i="0">
                <a:latin typeface="Cairo" pitchFamily="2" charset="-78"/>
                <a:cs typeface="Cairo" pitchFamily="2" charset="-78"/>
              </a:defRPr>
            </a:lvl3pPr>
            <a:lvl4pPr>
              <a:lnSpc>
                <a:spcPct val="80000"/>
              </a:lnSpc>
              <a:defRPr sz="1600" b="1" i="0">
                <a:latin typeface="Cairo" pitchFamily="2" charset="-78"/>
                <a:cs typeface="Cairo" pitchFamily="2" charset="-78"/>
              </a:defRPr>
            </a:lvl4pPr>
            <a:lvl5pPr>
              <a:lnSpc>
                <a:spcPct val="80000"/>
              </a:lnSpc>
              <a:defRPr sz="1600" b="1" i="0">
                <a:latin typeface="Cairo" pitchFamily="2" charset="-78"/>
                <a:cs typeface="Cairo" pitchFamily="2" charset="-78"/>
              </a:defRPr>
            </a:lvl5pPr>
          </a:lstStyle>
          <a:p>
            <a:pPr lvl="0"/>
            <a:r>
              <a:rPr lang="en-US" dirty="0"/>
              <a:t>Bullet points &amp; Title here</a:t>
            </a:r>
            <a:endParaRPr lang="en-SA" dirty="0"/>
          </a:p>
        </p:txBody>
      </p:sp>
    </p:spTree>
    <p:extLst>
      <p:ext uri="{BB962C8B-B14F-4D97-AF65-F5344CB8AC3E}">
        <p14:creationId xmlns:p14="http://schemas.microsoft.com/office/powerpoint/2010/main" val="1270952803"/>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atin typeface="Cairo" pitchFamily="2" charset="-78"/>
                <a:cs typeface="Cairo" pitchFamily="2" charset="-78"/>
              </a:defRPr>
            </a:lvl1pPr>
          </a:lstStyle>
          <a:p>
            <a:r>
              <a:rPr lang="en-US"/>
              <a:t>Click to edit Master title style</a:t>
            </a:r>
          </a:p>
        </p:txBody>
      </p:sp>
      <p:sp>
        <p:nvSpPr>
          <p:cNvPr id="11" name="Text Placeholder 9">
            <a:extLst>
              <a:ext uri="{FF2B5EF4-FFF2-40B4-BE49-F238E27FC236}">
                <a16:creationId xmlns:a16="http://schemas.microsoft.com/office/drawing/2014/main" id="{F5291717-56D9-4FFF-13E1-ED31F353D6C1}"/>
              </a:ext>
            </a:extLst>
          </p:cNvPr>
          <p:cNvSpPr>
            <a:spLocks noGrp="1"/>
          </p:cNvSpPr>
          <p:nvPr>
            <p:ph type="body" sz="quarter" idx="26" hasCustomPrompt="1"/>
          </p:nvPr>
        </p:nvSpPr>
        <p:spPr>
          <a:xfrm>
            <a:off x="2079121" y="4020346"/>
            <a:ext cx="1912357" cy="298264"/>
          </a:xfrm>
        </p:spPr>
        <p:txBody>
          <a:bodyPr lIns="0" anchor="ctr">
            <a:noAutofit/>
          </a:bodyPr>
          <a:lstStyle>
            <a:lvl1pPr>
              <a:defRPr sz="1600" b="1" i="0">
                <a:solidFill>
                  <a:schemeClr val="accent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Strategy One</a:t>
            </a:r>
          </a:p>
        </p:txBody>
      </p:sp>
      <p:sp>
        <p:nvSpPr>
          <p:cNvPr id="12" name="Text Placeholder 30">
            <a:extLst>
              <a:ext uri="{FF2B5EF4-FFF2-40B4-BE49-F238E27FC236}">
                <a16:creationId xmlns:a16="http://schemas.microsoft.com/office/drawing/2014/main" id="{FF52D3BF-7B45-3425-08CB-38D43178B7A3}"/>
              </a:ext>
            </a:extLst>
          </p:cNvPr>
          <p:cNvSpPr>
            <a:spLocks noGrp="1"/>
          </p:cNvSpPr>
          <p:nvPr>
            <p:ph type="body" sz="quarter" idx="27" hasCustomPrompt="1"/>
          </p:nvPr>
        </p:nvSpPr>
        <p:spPr>
          <a:xfrm>
            <a:off x="2079121" y="4368818"/>
            <a:ext cx="1912357" cy="828676"/>
          </a:xfrm>
        </p:spPr>
        <p:txBody>
          <a:bodyPr lIns="0">
            <a:noAutofit/>
          </a:bodyPr>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lvl="0">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 of sacred noble picture.</a:t>
            </a:r>
          </a:p>
        </p:txBody>
      </p:sp>
      <p:sp>
        <p:nvSpPr>
          <p:cNvPr id="15" name="Text Placeholder 9">
            <a:extLst>
              <a:ext uri="{FF2B5EF4-FFF2-40B4-BE49-F238E27FC236}">
                <a16:creationId xmlns:a16="http://schemas.microsoft.com/office/drawing/2014/main" id="{F6F192CC-2ABD-2F2C-5F01-7E313BB855C0}"/>
              </a:ext>
            </a:extLst>
          </p:cNvPr>
          <p:cNvSpPr>
            <a:spLocks noGrp="1"/>
          </p:cNvSpPr>
          <p:nvPr>
            <p:ph type="body" sz="quarter" idx="28" hasCustomPrompt="1"/>
          </p:nvPr>
        </p:nvSpPr>
        <p:spPr>
          <a:xfrm>
            <a:off x="4426905" y="4020346"/>
            <a:ext cx="1912357" cy="298264"/>
          </a:xfrm>
        </p:spPr>
        <p:txBody>
          <a:bodyPr lIns="0" anchor="ctr">
            <a:noAutofit/>
          </a:bodyPr>
          <a:lstStyle>
            <a:lvl1pPr>
              <a:defRPr sz="1600" b="1" i="0">
                <a:solidFill>
                  <a:schemeClr val="accent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Strategy Two</a:t>
            </a:r>
          </a:p>
        </p:txBody>
      </p:sp>
      <p:sp>
        <p:nvSpPr>
          <p:cNvPr id="16" name="Text Placeholder 30">
            <a:extLst>
              <a:ext uri="{FF2B5EF4-FFF2-40B4-BE49-F238E27FC236}">
                <a16:creationId xmlns:a16="http://schemas.microsoft.com/office/drawing/2014/main" id="{8C2AA27C-7F8C-B1E4-047C-6854B8B5F789}"/>
              </a:ext>
            </a:extLst>
          </p:cNvPr>
          <p:cNvSpPr>
            <a:spLocks noGrp="1"/>
          </p:cNvSpPr>
          <p:nvPr>
            <p:ph type="body" sz="quarter" idx="29" hasCustomPrompt="1"/>
          </p:nvPr>
        </p:nvSpPr>
        <p:spPr>
          <a:xfrm>
            <a:off x="4426905" y="4368818"/>
            <a:ext cx="1912357" cy="828676"/>
          </a:xfrm>
        </p:spPr>
        <p:txBody>
          <a:bodyPr lIns="0">
            <a:noAutofit/>
          </a:bodyPr>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 of sacred noble picture.</a:t>
            </a:r>
          </a:p>
        </p:txBody>
      </p:sp>
      <p:sp>
        <p:nvSpPr>
          <p:cNvPr id="23" name="Text Placeholder 9">
            <a:extLst>
              <a:ext uri="{FF2B5EF4-FFF2-40B4-BE49-F238E27FC236}">
                <a16:creationId xmlns:a16="http://schemas.microsoft.com/office/drawing/2014/main" id="{6D75D2C6-56AA-5CFF-EC99-B05D7311250D}"/>
              </a:ext>
            </a:extLst>
          </p:cNvPr>
          <p:cNvSpPr>
            <a:spLocks noGrp="1"/>
          </p:cNvSpPr>
          <p:nvPr>
            <p:ph type="body" sz="quarter" idx="30" hasCustomPrompt="1"/>
          </p:nvPr>
        </p:nvSpPr>
        <p:spPr>
          <a:xfrm>
            <a:off x="6811759" y="4020346"/>
            <a:ext cx="1912357" cy="298264"/>
          </a:xfrm>
        </p:spPr>
        <p:txBody>
          <a:bodyPr lIns="0" anchor="ctr">
            <a:noAutofit/>
          </a:bodyPr>
          <a:lstStyle>
            <a:lvl1pPr>
              <a:defRPr sz="1600" b="1" i="0">
                <a:solidFill>
                  <a:schemeClr val="accent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Strategy Three</a:t>
            </a:r>
          </a:p>
        </p:txBody>
      </p:sp>
      <p:sp>
        <p:nvSpPr>
          <p:cNvPr id="24" name="Text Placeholder 30">
            <a:extLst>
              <a:ext uri="{FF2B5EF4-FFF2-40B4-BE49-F238E27FC236}">
                <a16:creationId xmlns:a16="http://schemas.microsoft.com/office/drawing/2014/main" id="{2378761A-C27E-0E10-956E-4B90FB249C85}"/>
              </a:ext>
            </a:extLst>
          </p:cNvPr>
          <p:cNvSpPr>
            <a:spLocks noGrp="1"/>
          </p:cNvSpPr>
          <p:nvPr>
            <p:ph type="body" sz="quarter" idx="31" hasCustomPrompt="1"/>
          </p:nvPr>
        </p:nvSpPr>
        <p:spPr>
          <a:xfrm>
            <a:off x="6811759" y="4368818"/>
            <a:ext cx="1912357" cy="828676"/>
          </a:xfrm>
        </p:spPr>
        <p:txBody>
          <a:bodyPr lIns="0">
            <a:noAutofit/>
          </a:bodyPr>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 of sacred noble picture.</a:t>
            </a:r>
          </a:p>
        </p:txBody>
      </p:sp>
      <p:sp>
        <p:nvSpPr>
          <p:cNvPr id="25" name="Text Placeholder 9">
            <a:extLst>
              <a:ext uri="{FF2B5EF4-FFF2-40B4-BE49-F238E27FC236}">
                <a16:creationId xmlns:a16="http://schemas.microsoft.com/office/drawing/2014/main" id="{5890B0EB-AA28-D9AE-0A9A-704924B6A610}"/>
              </a:ext>
            </a:extLst>
          </p:cNvPr>
          <p:cNvSpPr>
            <a:spLocks noGrp="1"/>
          </p:cNvSpPr>
          <p:nvPr>
            <p:ph type="body" sz="quarter" idx="32" hasCustomPrompt="1"/>
          </p:nvPr>
        </p:nvSpPr>
        <p:spPr>
          <a:xfrm>
            <a:off x="9159543" y="4020346"/>
            <a:ext cx="1912357" cy="298264"/>
          </a:xfrm>
        </p:spPr>
        <p:txBody>
          <a:bodyPr lIns="0" anchor="ctr">
            <a:noAutofit/>
          </a:bodyPr>
          <a:lstStyle>
            <a:lvl1pPr>
              <a:defRPr sz="1600" b="1" i="0">
                <a:solidFill>
                  <a:schemeClr val="accent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Strategy Four</a:t>
            </a:r>
          </a:p>
        </p:txBody>
      </p:sp>
      <p:sp>
        <p:nvSpPr>
          <p:cNvPr id="26" name="Text Placeholder 30">
            <a:extLst>
              <a:ext uri="{FF2B5EF4-FFF2-40B4-BE49-F238E27FC236}">
                <a16:creationId xmlns:a16="http://schemas.microsoft.com/office/drawing/2014/main" id="{1519DD78-CD99-D068-A843-F32E8E35885E}"/>
              </a:ext>
            </a:extLst>
          </p:cNvPr>
          <p:cNvSpPr>
            <a:spLocks noGrp="1"/>
          </p:cNvSpPr>
          <p:nvPr>
            <p:ph type="body" sz="quarter" idx="33" hasCustomPrompt="1"/>
          </p:nvPr>
        </p:nvSpPr>
        <p:spPr>
          <a:xfrm>
            <a:off x="9159543" y="4368818"/>
            <a:ext cx="1912357" cy="828676"/>
          </a:xfrm>
        </p:spPr>
        <p:txBody>
          <a:bodyPr lIns="0">
            <a:noAutofit/>
          </a:bodyPr>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 of sacred noble picture.</a:t>
            </a:r>
          </a:p>
        </p:txBody>
      </p:sp>
    </p:spTree>
    <p:extLst>
      <p:ext uri="{BB962C8B-B14F-4D97-AF65-F5344CB8AC3E}">
        <p14:creationId xmlns:p14="http://schemas.microsoft.com/office/powerpoint/2010/main" val="79426486"/>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atin typeface="Cairo" pitchFamily="2" charset="-78"/>
                <a:cs typeface="Cairo" pitchFamily="2" charset="-78"/>
              </a:defRPr>
            </a:lvl1pPr>
          </a:lstStyle>
          <a:p>
            <a:r>
              <a:rPr lang="en-US"/>
              <a:t>Click to edit Master title style</a:t>
            </a:r>
          </a:p>
        </p:txBody>
      </p:sp>
      <p:sp>
        <p:nvSpPr>
          <p:cNvPr id="26" name="Text Placeholder 18">
            <a:extLst>
              <a:ext uri="{FF2B5EF4-FFF2-40B4-BE49-F238E27FC236}">
                <a16:creationId xmlns:a16="http://schemas.microsoft.com/office/drawing/2014/main" id="{382A536E-E4C7-43C5-8BAB-386B89260303}"/>
              </a:ext>
            </a:extLst>
          </p:cNvPr>
          <p:cNvSpPr>
            <a:spLocks noGrp="1"/>
          </p:cNvSpPr>
          <p:nvPr>
            <p:ph type="body" sz="quarter" idx="28" hasCustomPrompt="1"/>
          </p:nvPr>
        </p:nvSpPr>
        <p:spPr>
          <a:xfrm>
            <a:off x="2027238" y="3401290"/>
            <a:ext cx="1755775" cy="284163"/>
          </a:xfrm>
        </p:spPr>
        <p:txBody>
          <a:bodyPr lIns="0" anchor="ctr">
            <a:noAutofit/>
          </a:bodyPr>
          <a:lstStyle>
            <a:lvl1pPr>
              <a:defRPr sz="1400" b="1" i="0">
                <a:latin typeface="Cairo" pitchFamily="2" charset="-78"/>
                <a:cs typeface="Cairo" pitchFamily="2" charset="-78"/>
              </a:defRPr>
            </a:lvl1pPr>
            <a:lvl2pPr>
              <a:defRPr sz="1400" b="1" i="0">
                <a:latin typeface="Cairo" pitchFamily="2" charset="-78"/>
                <a:cs typeface="Cairo" pitchFamily="2" charset="-78"/>
              </a:defRPr>
            </a:lvl2pPr>
            <a:lvl3pPr>
              <a:defRPr sz="1400" b="1" i="0">
                <a:latin typeface="Cairo" pitchFamily="2" charset="-78"/>
                <a:cs typeface="Cairo" pitchFamily="2" charset="-78"/>
              </a:defRPr>
            </a:lvl3pPr>
            <a:lvl4pPr>
              <a:defRPr sz="1400" b="1" i="0">
                <a:latin typeface="Cairo" pitchFamily="2" charset="-78"/>
                <a:cs typeface="Cairo" pitchFamily="2" charset="-78"/>
              </a:defRPr>
            </a:lvl4pPr>
            <a:lvl5pPr>
              <a:defRPr sz="1400" b="1" i="0">
                <a:latin typeface="Cairo" pitchFamily="2" charset="-78"/>
                <a:cs typeface="Cairo" pitchFamily="2" charset="-78"/>
              </a:defRPr>
            </a:lvl5pPr>
          </a:lstStyle>
          <a:p>
            <a:pPr lvl="0"/>
            <a:r>
              <a:rPr lang="en-US" dirty="0"/>
              <a:t>Strategy</a:t>
            </a:r>
            <a:endParaRPr lang="en-SA" dirty="0"/>
          </a:p>
        </p:txBody>
      </p:sp>
      <p:sp>
        <p:nvSpPr>
          <p:cNvPr id="27" name="Text Placeholder 30">
            <a:extLst>
              <a:ext uri="{FF2B5EF4-FFF2-40B4-BE49-F238E27FC236}">
                <a16:creationId xmlns:a16="http://schemas.microsoft.com/office/drawing/2014/main" id="{E3BFF147-D371-77AA-DA38-EBEC68086732}"/>
              </a:ext>
            </a:extLst>
          </p:cNvPr>
          <p:cNvSpPr>
            <a:spLocks noGrp="1"/>
          </p:cNvSpPr>
          <p:nvPr>
            <p:ph type="body" sz="quarter" idx="29" hasCustomPrompt="1"/>
          </p:nvPr>
        </p:nvSpPr>
        <p:spPr>
          <a:xfrm>
            <a:off x="2027237" y="3674455"/>
            <a:ext cx="2267671" cy="528027"/>
          </a:xfrm>
        </p:spPr>
        <p:txBody>
          <a:bodyPr lIns="0"/>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marL="0" marR="0" lvl="0" indent="0" algn="l" defTabSz="914330" rtl="0" eaLnBrk="1" fontAlgn="auto" latinLnBrk="0" hangingPunct="1">
              <a:lnSpc>
                <a:spcPct val="130000"/>
              </a:lnSpc>
              <a:spcBef>
                <a:spcPts val="600"/>
              </a:spcBef>
              <a:spcAft>
                <a:spcPts val="0"/>
              </a:spcAft>
              <a:buClrTx/>
              <a:buSzTx/>
              <a:buFont typeface="Arial" panose="020B0604020202020204" pitchFamily="34" charset="0"/>
              <a:buNone/>
              <a:tabLst/>
              <a:defRPr/>
            </a:pPr>
            <a:r>
              <a:rPr lang="en-US" sz="1050" dirty="0">
                <a:solidFill>
                  <a:schemeClr val="tx1">
                    <a:alpha val="80000"/>
                  </a:schemeClr>
                </a:solidFill>
                <a:latin typeface="Cairo" pitchFamily="2" charset="-78"/>
                <a:cs typeface="Cairo" pitchFamily="2" charset="-78"/>
              </a:rPr>
              <a:t>There are many variations of passages of Lorem Ipsum available.</a:t>
            </a:r>
          </a:p>
          <a:p>
            <a:pPr>
              <a:lnSpc>
                <a:spcPct val="130000"/>
              </a:lnSpc>
              <a:spcBef>
                <a:spcPts val="600"/>
              </a:spcBef>
            </a:pPr>
            <a:endParaRPr lang="en-US" sz="1050" dirty="0">
              <a:solidFill>
                <a:schemeClr val="tx1">
                  <a:alpha val="70000"/>
                </a:schemeClr>
              </a:solidFill>
              <a:latin typeface="Cairo" pitchFamily="2" charset="-78"/>
              <a:cs typeface="Cairo" pitchFamily="2" charset="-78"/>
            </a:endParaRPr>
          </a:p>
        </p:txBody>
      </p:sp>
      <p:sp>
        <p:nvSpPr>
          <p:cNvPr id="30" name="Text Placeholder 18">
            <a:extLst>
              <a:ext uri="{FF2B5EF4-FFF2-40B4-BE49-F238E27FC236}">
                <a16:creationId xmlns:a16="http://schemas.microsoft.com/office/drawing/2014/main" id="{A63A8F6A-6D44-15B3-4501-704755B9B338}"/>
              </a:ext>
            </a:extLst>
          </p:cNvPr>
          <p:cNvSpPr>
            <a:spLocks noGrp="1"/>
          </p:cNvSpPr>
          <p:nvPr>
            <p:ph type="body" sz="quarter" idx="30" hasCustomPrompt="1"/>
          </p:nvPr>
        </p:nvSpPr>
        <p:spPr>
          <a:xfrm>
            <a:off x="5089092" y="3401290"/>
            <a:ext cx="1755775" cy="284163"/>
          </a:xfrm>
        </p:spPr>
        <p:txBody>
          <a:bodyPr lIns="0" anchor="ctr">
            <a:noAutofit/>
          </a:bodyPr>
          <a:lstStyle>
            <a:lvl1pPr>
              <a:defRPr sz="1400" b="1" i="0">
                <a:latin typeface="Cairo" pitchFamily="2" charset="-78"/>
                <a:cs typeface="Cairo" pitchFamily="2" charset="-78"/>
              </a:defRPr>
            </a:lvl1pPr>
            <a:lvl2pPr>
              <a:defRPr sz="1400" b="1" i="0">
                <a:latin typeface="Cairo" pitchFamily="2" charset="-78"/>
                <a:cs typeface="Cairo" pitchFamily="2" charset="-78"/>
              </a:defRPr>
            </a:lvl2pPr>
            <a:lvl3pPr>
              <a:defRPr sz="1400" b="1" i="0">
                <a:latin typeface="Cairo" pitchFamily="2" charset="-78"/>
                <a:cs typeface="Cairo" pitchFamily="2" charset="-78"/>
              </a:defRPr>
            </a:lvl3pPr>
            <a:lvl4pPr>
              <a:defRPr sz="1400" b="1" i="0">
                <a:latin typeface="Cairo" pitchFamily="2" charset="-78"/>
                <a:cs typeface="Cairo" pitchFamily="2" charset="-78"/>
              </a:defRPr>
            </a:lvl4pPr>
            <a:lvl5pPr>
              <a:defRPr sz="1400" b="1" i="0">
                <a:latin typeface="Cairo" pitchFamily="2" charset="-78"/>
                <a:cs typeface="Cairo" pitchFamily="2" charset="-78"/>
              </a:defRPr>
            </a:lvl5pPr>
          </a:lstStyle>
          <a:p>
            <a:pPr lvl="0"/>
            <a:r>
              <a:rPr lang="en-US" dirty="0"/>
              <a:t>Innovation</a:t>
            </a:r>
            <a:endParaRPr lang="en-SA" dirty="0"/>
          </a:p>
        </p:txBody>
      </p:sp>
      <p:sp>
        <p:nvSpPr>
          <p:cNvPr id="31" name="Text Placeholder 30">
            <a:extLst>
              <a:ext uri="{FF2B5EF4-FFF2-40B4-BE49-F238E27FC236}">
                <a16:creationId xmlns:a16="http://schemas.microsoft.com/office/drawing/2014/main" id="{9DD6B939-F7C0-BCC9-8D71-FFC82B686BA5}"/>
              </a:ext>
            </a:extLst>
          </p:cNvPr>
          <p:cNvSpPr>
            <a:spLocks noGrp="1"/>
          </p:cNvSpPr>
          <p:nvPr>
            <p:ph type="body" sz="quarter" idx="31" hasCustomPrompt="1"/>
          </p:nvPr>
        </p:nvSpPr>
        <p:spPr>
          <a:xfrm>
            <a:off x="5089091" y="3674455"/>
            <a:ext cx="2267671" cy="528027"/>
          </a:xfrm>
        </p:spPr>
        <p:txBody>
          <a:bodyPr lIns="0"/>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marL="0" marR="0" lvl="0" indent="0" algn="l" defTabSz="914330" rtl="0" eaLnBrk="1" fontAlgn="auto" latinLnBrk="0" hangingPunct="1">
              <a:lnSpc>
                <a:spcPct val="130000"/>
              </a:lnSpc>
              <a:spcBef>
                <a:spcPts val="600"/>
              </a:spcBef>
              <a:spcAft>
                <a:spcPts val="0"/>
              </a:spcAft>
              <a:buClrTx/>
              <a:buSzTx/>
              <a:buFont typeface="Arial" panose="020B0604020202020204" pitchFamily="34" charset="0"/>
              <a:buNone/>
              <a:tabLst/>
              <a:defRPr/>
            </a:pPr>
            <a:r>
              <a:rPr lang="en-US" sz="1050" dirty="0">
                <a:solidFill>
                  <a:schemeClr val="tx1">
                    <a:alpha val="80000"/>
                  </a:schemeClr>
                </a:solidFill>
                <a:latin typeface="Cairo" pitchFamily="2" charset="-78"/>
                <a:cs typeface="Cairo" pitchFamily="2" charset="-78"/>
              </a:rPr>
              <a:t>There are many variations of passages of Lorem Ipsum available.</a:t>
            </a:r>
          </a:p>
          <a:p>
            <a:pPr>
              <a:lnSpc>
                <a:spcPct val="130000"/>
              </a:lnSpc>
              <a:spcBef>
                <a:spcPts val="600"/>
              </a:spcBef>
            </a:pPr>
            <a:endParaRPr lang="en-US" sz="1050" dirty="0">
              <a:solidFill>
                <a:schemeClr val="tx1">
                  <a:alpha val="70000"/>
                </a:schemeClr>
              </a:solidFill>
              <a:latin typeface="Cairo" pitchFamily="2" charset="-78"/>
              <a:cs typeface="Cairo" pitchFamily="2" charset="-78"/>
            </a:endParaRPr>
          </a:p>
        </p:txBody>
      </p:sp>
      <p:sp>
        <p:nvSpPr>
          <p:cNvPr id="34" name="Text Placeholder 18">
            <a:extLst>
              <a:ext uri="{FF2B5EF4-FFF2-40B4-BE49-F238E27FC236}">
                <a16:creationId xmlns:a16="http://schemas.microsoft.com/office/drawing/2014/main" id="{5A85C7FD-703E-FE32-B6C9-75076DE98B4D}"/>
              </a:ext>
            </a:extLst>
          </p:cNvPr>
          <p:cNvSpPr>
            <a:spLocks noGrp="1"/>
          </p:cNvSpPr>
          <p:nvPr>
            <p:ph type="body" sz="quarter" idx="32" hasCustomPrompt="1"/>
          </p:nvPr>
        </p:nvSpPr>
        <p:spPr>
          <a:xfrm>
            <a:off x="8511166" y="3401290"/>
            <a:ext cx="1755775" cy="284163"/>
          </a:xfrm>
        </p:spPr>
        <p:txBody>
          <a:bodyPr lIns="0" anchor="ctr">
            <a:noAutofit/>
          </a:bodyPr>
          <a:lstStyle>
            <a:lvl1pPr>
              <a:defRPr sz="1400" b="1" i="0">
                <a:latin typeface="Cairo" pitchFamily="2" charset="-78"/>
                <a:cs typeface="Cairo" pitchFamily="2" charset="-78"/>
              </a:defRPr>
            </a:lvl1pPr>
            <a:lvl2pPr>
              <a:defRPr sz="1400" b="1" i="0">
                <a:latin typeface="Cairo" pitchFamily="2" charset="-78"/>
                <a:cs typeface="Cairo" pitchFamily="2" charset="-78"/>
              </a:defRPr>
            </a:lvl2pPr>
            <a:lvl3pPr>
              <a:defRPr sz="1400" b="1" i="0">
                <a:latin typeface="Cairo" pitchFamily="2" charset="-78"/>
                <a:cs typeface="Cairo" pitchFamily="2" charset="-78"/>
              </a:defRPr>
            </a:lvl3pPr>
            <a:lvl4pPr>
              <a:defRPr sz="1400" b="1" i="0">
                <a:latin typeface="Cairo" pitchFamily="2" charset="-78"/>
                <a:cs typeface="Cairo" pitchFamily="2" charset="-78"/>
              </a:defRPr>
            </a:lvl4pPr>
            <a:lvl5pPr>
              <a:defRPr sz="1400" b="1" i="0">
                <a:latin typeface="Cairo" pitchFamily="2" charset="-78"/>
                <a:cs typeface="Cairo" pitchFamily="2" charset="-78"/>
              </a:defRPr>
            </a:lvl5pPr>
          </a:lstStyle>
          <a:p>
            <a:pPr lvl="0"/>
            <a:r>
              <a:rPr lang="en-US" dirty="0"/>
              <a:t>Time </a:t>
            </a:r>
            <a:endParaRPr lang="en-SA" dirty="0"/>
          </a:p>
        </p:txBody>
      </p:sp>
      <p:sp>
        <p:nvSpPr>
          <p:cNvPr id="35" name="Text Placeholder 30">
            <a:extLst>
              <a:ext uri="{FF2B5EF4-FFF2-40B4-BE49-F238E27FC236}">
                <a16:creationId xmlns:a16="http://schemas.microsoft.com/office/drawing/2014/main" id="{C680E88E-B452-2299-DA75-624AF17CA2F9}"/>
              </a:ext>
            </a:extLst>
          </p:cNvPr>
          <p:cNvSpPr>
            <a:spLocks noGrp="1"/>
          </p:cNvSpPr>
          <p:nvPr>
            <p:ph type="body" sz="quarter" idx="33" hasCustomPrompt="1"/>
          </p:nvPr>
        </p:nvSpPr>
        <p:spPr>
          <a:xfrm>
            <a:off x="8511165" y="3674455"/>
            <a:ext cx="2267671" cy="528027"/>
          </a:xfrm>
        </p:spPr>
        <p:txBody>
          <a:bodyPr lIns="0"/>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marL="0" marR="0" lvl="0" indent="0" algn="l" defTabSz="914330" rtl="0" eaLnBrk="1" fontAlgn="auto" latinLnBrk="0" hangingPunct="1">
              <a:lnSpc>
                <a:spcPct val="130000"/>
              </a:lnSpc>
              <a:spcBef>
                <a:spcPts val="600"/>
              </a:spcBef>
              <a:spcAft>
                <a:spcPts val="0"/>
              </a:spcAft>
              <a:buClrTx/>
              <a:buSzTx/>
              <a:buFont typeface="Arial" panose="020B0604020202020204" pitchFamily="34" charset="0"/>
              <a:buNone/>
              <a:tabLst/>
              <a:defRPr/>
            </a:pPr>
            <a:r>
              <a:rPr lang="en-US" sz="1050" dirty="0">
                <a:solidFill>
                  <a:schemeClr val="tx1">
                    <a:alpha val="80000"/>
                  </a:schemeClr>
                </a:solidFill>
                <a:latin typeface="Cairo" pitchFamily="2" charset="-78"/>
                <a:cs typeface="Cairo" pitchFamily="2" charset="-78"/>
              </a:rPr>
              <a:t>There are many variations of passages of Lorem Ipsum available.</a:t>
            </a:r>
          </a:p>
          <a:p>
            <a:pPr>
              <a:lnSpc>
                <a:spcPct val="130000"/>
              </a:lnSpc>
              <a:spcBef>
                <a:spcPts val="600"/>
              </a:spcBef>
            </a:pPr>
            <a:endParaRPr lang="en-US" sz="1050" dirty="0">
              <a:solidFill>
                <a:schemeClr val="tx1">
                  <a:alpha val="70000"/>
                </a:schemeClr>
              </a:solidFill>
              <a:latin typeface="Cairo" pitchFamily="2" charset="-78"/>
              <a:cs typeface="Cairo" pitchFamily="2" charset="-78"/>
            </a:endParaRPr>
          </a:p>
        </p:txBody>
      </p:sp>
      <p:sp>
        <p:nvSpPr>
          <p:cNvPr id="42" name="Text Placeholder 18">
            <a:extLst>
              <a:ext uri="{FF2B5EF4-FFF2-40B4-BE49-F238E27FC236}">
                <a16:creationId xmlns:a16="http://schemas.microsoft.com/office/drawing/2014/main" id="{1A10AA26-FCD6-032B-1693-F2CED34E756D}"/>
              </a:ext>
            </a:extLst>
          </p:cNvPr>
          <p:cNvSpPr>
            <a:spLocks noGrp="1"/>
          </p:cNvSpPr>
          <p:nvPr>
            <p:ph type="body" sz="quarter" idx="34" hasCustomPrompt="1"/>
          </p:nvPr>
        </p:nvSpPr>
        <p:spPr>
          <a:xfrm>
            <a:off x="2027238" y="5257799"/>
            <a:ext cx="1755775" cy="284163"/>
          </a:xfrm>
        </p:spPr>
        <p:txBody>
          <a:bodyPr lIns="0" anchor="ctr">
            <a:noAutofit/>
          </a:bodyPr>
          <a:lstStyle>
            <a:lvl1pPr>
              <a:defRPr sz="1400" b="1" i="0">
                <a:latin typeface="Cairo" pitchFamily="2" charset="-78"/>
                <a:cs typeface="Cairo" pitchFamily="2" charset="-78"/>
              </a:defRPr>
            </a:lvl1pPr>
            <a:lvl2pPr>
              <a:defRPr sz="1400" b="1" i="0">
                <a:latin typeface="Cairo" pitchFamily="2" charset="-78"/>
                <a:cs typeface="Cairo" pitchFamily="2" charset="-78"/>
              </a:defRPr>
            </a:lvl2pPr>
            <a:lvl3pPr>
              <a:defRPr sz="1400" b="1" i="0">
                <a:latin typeface="Cairo" pitchFamily="2" charset="-78"/>
                <a:cs typeface="Cairo" pitchFamily="2" charset="-78"/>
              </a:defRPr>
            </a:lvl3pPr>
            <a:lvl4pPr>
              <a:defRPr sz="1400" b="1" i="0">
                <a:latin typeface="Cairo" pitchFamily="2" charset="-78"/>
                <a:cs typeface="Cairo" pitchFamily="2" charset="-78"/>
              </a:defRPr>
            </a:lvl4pPr>
            <a:lvl5pPr>
              <a:defRPr sz="1400" b="1" i="0">
                <a:latin typeface="Cairo" pitchFamily="2" charset="-78"/>
                <a:cs typeface="Cairo" pitchFamily="2" charset="-78"/>
              </a:defRPr>
            </a:lvl5pPr>
          </a:lstStyle>
          <a:p>
            <a:pPr lvl="0"/>
            <a:r>
              <a:rPr lang="en-US" dirty="0"/>
              <a:t>Business</a:t>
            </a:r>
            <a:endParaRPr lang="en-SA" dirty="0"/>
          </a:p>
        </p:txBody>
      </p:sp>
      <p:sp>
        <p:nvSpPr>
          <p:cNvPr id="43" name="Text Placeholder 30">
            <a:extLst>
              <a:ext uri="{FF2B5EF4-FFF2-40B4-BE49-F238E27FC236}">
                <a16:creationId xmlns:a16="http://schemas.microsoft.com/office/drawing/2014/main" id="{E32B6852-5BC6-BE2B-4B71-13CEEEEC6F9C}"/>
              </a:ext>
            </a:extLst>
          </p:cNvPr>
          <p:cNvSpPr>
            <a:spLocks noGrp="1"/>
          </p:cNvSpPr>
          <p:nvPr>
            <p:ph type="body" sz="quarter" idx="35" hasCustomPrompt="1"/>
          </p:nvPr>
        </p:nvSpPr>
        <p:spPr>
          <a:xfrm>
            <a:off x="2027237" y="5530964"/>
            <a:ext cx="2267671" cy="528027"/>
          </a:xfrm>
        </p:spPr>
        <p:txBody>
          <a:bodyPr lIns="0"/>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marL="0" marR="0" lvl="0" indent="0" algn="l" defTabSz="914330" rtl="0" eaLnBrk="1" fontAlgn="auto" latinLnBrk="0" hangingPunct="1">
              <a:lnSpc>
                <a:spcPct val="130000"/>
              </a:lnSpc>
              <a:spcBef>
                <a:spcPts val="600"/>
              </a:spcBef>
              <a:spcAft>
                <a:spcPts val="0"/>
              </a:spcAft>
              <a:buClrTx/>
              <a:buSzTx/>
              <a:buFont typeface="Arial" panose="020B0604020202020204" pitchFamily="34" charset="0"/>
              <a:buNone/>
              <a:tabLst/>
              <a:defRPr/>
            </a:pPr>
            <a:r>
              <a:rPr lang="en-US" sz="1050" dirty="0">
                <a:solidFill>
                  <a:schemeClr val="tx1">
                    <a:alpha val="80000"/>
                  </a:schemeClr>
                </a:solidFill>
                <a:latin typeface="Cairo" pitchFamily="2" charset="-78"/>
                <a:cs typeface="Cairo" pitchFamily="2" charset="-78"/>
              </a:rPr>
              <a:t>There are many variations of passages of Lorem Ipsum available.</a:t>
            </a:r>
          </a:p>
          <a:p>
            <a:pPr>
              <a:lnSpc>
                <a:spcPct val="130000"/>
              </a:lnSpc>
              <a:spcBef>
                <a:spcPts val="600"/>
              </a:spcBef>
            </a:pPr>
            <a:endParaRPr lang="en-US" sz="1050" dirty="0">
              <a:solidFill>
                <a:schemeClr val="tx1">
                  <a:alpha val="70000"/>
                </a:schemeClr>
              </a:solidFill>
              <a:latin typeface="Cairo" pitchFamily="2" charset="-78"/>
              <a:cs typeface="Cairo" pitchFamily="2" charset="-78"/>
            </a:endParaRPr>
          </a:p>
        </p:txBody>
      </p:sp>
      <p:sp>
        <p:nvSpPr>
          <p:cNvPr id="44" name="Text Placeholder 18">
            <a:extLst>
              <a:ext uri="{FF2B5EF4-FFF2-40B4-BE49-F238E27FC236}">
                <a16:creationId xmlns:a16="http://schemas.microsoft.com/office/drawing/2014/main" id="{4BB4D030-1791-8D99-44A9-FBDCBF1B8BE9}"/>
              </a:ext>
            </a:extLst>
          </p:cNvPr>
          <p:cNvSpPr>
            <a:spLocks noGrp="1"/>
          </p:cNvSpPr>
          <p:nvPr>
            <p:ph type="body" sz="quarter" idx="36" hasCustomPrompt="1"/>
          </p:nvPr>
        </p:nvSpPr>
        <p:spPr>
          <a:xfrm>
            <a:off x="5089092" y="5257799"/>
            <a:ext cx="1755775" cy="284163"/>
          </a:xfrm>
        </p:spPr>
        <p:txBody>
          <a:bodyPr lIns="0" anchor="ctr">
            <a:noAutofit/>
          </a:bodyPr>
          <a:lstStyle>
            <a:lvl1pPr>
              <a:defRPr sz="1400" b="1" i="0">
                <a:latin typeface="Cairo" pitchFamily="2" charset="-78"/>
                <a:cs typeface="Cairo" pitchFamily="2" charset="-78"/>
              </a:defRPr>
            </a:lvl1pPr>
            <a:lvl2pPr>
              <a:defRPr sz="1400" b="1" i="0">
                <a:latin typeface="Cairo" pitchFamily="2" charset="-78"/>
                <a:cs typeface="Cairo" pitchFamily="2" charset="-78"/>
              </a:defRPr>
            </a:lvl2pPr>
            <a:lvl3pPr>
              <a:defRPr sz="1400" b="1" i="0">
                <a:latin typeface="Cairo" pitchFamily="2" charset="-78"/>
                <a:cs typeface="Cairo" pitchFamily="2" charset="-78"/>
              </a:defRPr>
            </a:lvl3pPr>
            <a:lvl4pPr>
              <a:defRPr sz="1400" b="1" i="0">
                <a:latin typeface="Cairo" pitchFamily="2" charset="-78"/>
                <a:cs typeface="Cairo" pitchFamily="2" charset="-78"/>
              </a:defRPr>
            </a:lvl4pPr>
            <a:lvl5pPr>
              <a:defRPr sz="1400" b="1" i="0">
                <a:latin typeface="Cairo" pitchFamily="2" charset="-78"/>
                <a:cs typeface="Cairo" pitchFamily="2" charset="-78"/>
              </a:defRPr>
            </a:lvl5pPr>
          </a:lstStyle>
          <a:p>
            <a:pPr lvl="0"/>
            <a:r>
              <a:rPr lang="en-US" dirty="0"/>
              <a:t>Creativity</a:t>
            </a:r>
            <a:endParaRPr lang="en-SA" dirty="0"/>
          </a:p>
        </p:txBody>
      </p:sp>
      <p:sp>
        <p:nvSpPr>
          <p:cNvPr id="45" name="Text Placeholder 30">
            <a:extLst>
              <a:ext uri="{FF2B5EF4-FFF2-40B4-BE49-F238E27FC236}">
                <a16:creationId xmlns:a16="http://schemas.microsoft.com/office/drawing/2014/main" id="{6993E55E-6603-83AF-75E2-08958F35330F}"/>
              </a:ext>
            </a:extLst>
          </p:cNvPr>
          <p:cNvSpPr>
            <a:spLocks noGrp="1"/>
          </p:cNvSpPr>
          <p:nvPr>
            <p:ph type="body" sz="quarter" idx="37" hasCustomPrompt="1"/>
          </p:nvPr>
        </p:nvSpPr>
        <p:spPr>
          <a:xfrm>
            <a:off x="5089091" y="5530964"/>
            <a:ext cx="2267671" cy="528027"/>
          </a:xfrm>
        </p:spPr>
        <p:txBody>
          <a:bodyPr lIns="0"/>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marL="0" marR="0" lvl="0" indent="0" algn="l" defTabSz="914330" rtl="0" eaLnBrk="1" fontAlgn="auto" latinLnBrk="0" hangingPunct="1">
              <a:lnSpc>
                <a:spcPct val="130000"/>
              </a:lnSpc>
              <a:spcBef>
                <a:spcPts val="600"/>
              </a:spcBef>
              <a:spcAft>
                <a:spcPts val="0"/>
              </a:spcAft>
              <a:buClrTx/>
              <a:buSzTx/>
              <a:buFont typeface="Arial" panose="020B0604020202020204" pitchFamily="34" charset="0"/>
              <a:buNone/>
              <a:tabLst/>
              <a:defRPr/>
            </a:pPr>
            <a:r>
              <a:rPr lang="en-US" sz="1050" dirty="0">
                <a:solidFill>
                  <a:schemeClr val="tx1">
                    <a:alpha val="80000"/>
                  </a:schemeClr>
                </a:solidFill>
                <a:latin typeface="Cairo" pitchFamily="2" charset="-78"/>
                <a:cs typeface="Cairo" pitchFamily="2" charset="-78"/>
              </a:rPr>
              <a:t>There are many variations of passages of Lorem Ipsum available.</a:t>
            </a:r>
          </a:p>
          <a:p>
            <a:pPr>
              <a:lnSpc>
                <a:spcPct val="130000"/>
              </a:lnSpc>
              <a:spcBef>
                <a:spcPts val="600"/>
              </a:spcBef>
            </a:pPr>
            <a:endParaRPr lang="en-US" sz="1050" dirty="0">
              <a:solidFill>
                <a:schemeClr val="tx1">
                  <a:alpha val="70000"/>
                </a:schemeClr>
              </a:solidFill>
              <a:latin typeface="Cairo" pitchFamily="2" charset="-78"/>
              <a:cs typeface="Cairo" pitchFamily="2" charset="-78"/>
            </a:endParaRPr>
          </a:p>
        </p:txBody>
      </p:sp>
      <p:sp>
        <p:nvSpPr>
          <p:cNvPr id="46" name="Text Placeholder 18">
            <a:extLst>
              <a:ext uri="{FF2B5EF4-FFF2-40B4-BE49-F238E27FC236}">
                <a16:creationId xmlns:a16="http://schemas.microsoft.com/office/drawing/2014/main" id="{BE108427-A64E-653E-0C5B-1848B85945B9}"/>
              </a:ext>
            </a:extLst>
          </p:cNvPr>
          <p:cNvSpPr>
            <a:spLocks noGrp="1"/>
          </p:cNvSpPr>
          <p:nvPr>
            <p:ph type="body" sz="quarter" idx="38" hasCustomPrompt="1"/>
          </p:nvPr>
        </p:nvSpPr>
        <p:spPr>
          <a:xfrm>
            <a:off x="8511166" y="5257799"/>
            <a:ext cx="1755775" cy="284163"/>
          </a:xfrm>
        </p:spPr>
        <p:txBody>
          <a:bodyPr lIns="0" anchor="ctr">
            <a:noAutofit/>
          </a:bodyPr>
          <a:lstStyle>
            <a:lvl1pPr>
              <a:defRPr sz="1400" b="1" i="0">
                <a:latin typeface="Cairo" pitchFamily="2" charset="-78"/>
                <a:cs typeface="Cairo" pitchFamily="2" charset="-78"/>
              </a:defRPr>
            </a:lvl1pPr>
            <a:lvl2pPr>
              <a:defRPr sz="1400" b="1" i="0">
                <a:latin typeface="Cairo" pitchFamily="2" charset="-78"/>
                <a:cs typeface="Cairo" pitchFamily="2" charset="-78"/>
              </a:defRPr>
            </a:lvl2pPr>
            <a:lvl3pPr>
              <a:defRPr sz="1400" b="1" i="0">
                <a:latin typeface="Cairo" pitchFamily="2" charset="-78"/>
                <a:cs typeface="Cairo" pitchFamily="2" charset="-78"/>
              </a:defRPr>
            </a:lvl3pPr>
            <a:lvl4pPr>
              <a:defRPr sz="1400" b="1" i="0">
                <a:latin typeface="Cairo" pitchFamily="2" charset="-78"/>
                <a:cs typeface="Cairo" pitchFamily="2" charset="-78"/>
              </a:defRPr>
            </a:lvl4pPr>
            <a:lvl5pPr>
              <a:defRPr sz="1400" b="1" i="0">
                <a:latin typeface="Cairo" pitchFamily="2" charset="-78"/>
                <a:cs typeface="Cairo" pitchFamily="2" charset="-78"/>
              </a:defRPr>
            </a:lvl5pPr>
          </a:lstStyle>
          <a:p>
            <a:pPr lvl="0"/>
            <a:r>
              <a:rPr lang="en-US" dirty="0"/>
              <a:t>Marketing</a:t>
            </a:r>
            <a:endParaRPr lang="en-SA" dirty="0"/>
          </a:p>
        </p:txBody>
      </p:sp>
      <p:sp>
        <p:nvSpPr>
          <p:cNvPr id="47" name="Text Placeholder 30">
            <a:extLst>
              <a:ext uri="{FF2B5EF4-FFF2-40B4-BE49-F238E27FC236}">
                <a16:creationId xmlns:a16="http://schemas.microsoft.com/office/drawing/2014/main" id="{2672B8F8-CAB3-0242-1649-071AD20E8875}"/>
              </a:ext>
            </a:extLst>
          </p:cNvPr>
          <p:cNvSpPr>
            <a:spLocks noGrp="1"/>
          </p:cNvSpPr>
          <p:nvPr>
            <p:ph type="body" sz="quarter" idx="39" hasCustomPrompt="1"/>
          </p:nvPr>
        </p:nvSpPr>
        <p:spPr>
          <a:xfrm>
            <a:off x="8511165" y="5530964"/>
            <a:ext cx="2267671" cy="528027"/>
          </a:xfrm>
        </p:spPr>
        <p:txBody>
          <a:bodyPr lIns="0"/>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marL="0" marR="0" lvl="0" indent="0" algn="l" defTabSz="914330" rtl="0" eaLnBrk="1" fontAlgn="auto" latinLnBrk="0" hangingPunct="1">
              <a:lnSpc>
                <a:spcPct val="130000"/>
              </a:lnSpc>
              <a:spcBef>
                <a:spcPts val="600"/>
              </a:spcBef>
              <a:spcAft>
                <a:spcPts val="0"/>
              </a:spcAft>
              <a:buClrTx/>
              <a:buSzTx/>
              <a:buFont typeface="Arial" panose="020B0604020202020204" pitchFamily="34" charset="0"/>
              <a:buNone/>
              <a:tabLst/>
              <a:defRPr/>
            </a:pPr>
            <a:r>
              <a:rPr lang="en-US" sz="1050" dirty="0">
                <a:solidFill>
                  <a:schemeClr val="tx1">
                    <a:alpha val="80000"/>
                  </a:schemeClr>
                </a:solidFill>
                <a:latin typeface="Cairo" pitchFamily="2" charset="-78"/>
                <a:cs typeface="Cairo" pitchFamily="2" charset="-78"/>
              </a:rPr>
              <a:t>There are many variations of passages of Lorem Ipsum available.</a:t>
            </a:r>
          </a:p>
          <a:p>
            <a:pPr>
              <a:lnSpc>
                <a:spcPct val="130000"/>
              </a:lnSpc>
              <a:spcBef>
                <a:spcPts val="600"/>
              </a:spcBef>
            </a:pPr>
            <a:endParaRPr lang="en-US" sz="1050" dirty="0">
              <a:solidFill>
                <a:schemeClr val="tx1">
                  <a:alpha val="70000"/>
                </a:schemeClr>
              </a:solidFill>
              <a:latin typeface="Cairo" pitchFamily="2" charset="-78"/>
              <a:cs typeface="Cairo" pitchFamily="2" charset="-78"/>
            </a:endParaRPr>
          </a:p>
        </p:txBody>
      </p:sp>
    </p:spTree>
    <p:extLst>
      <p:ext uri="{BB962C8B-B14F-4D97-AF65-F5344CB8AC3E}">
        <p14:creationId xmlns:p14="http://schemas.microsoft.com/office/powerpoint/2010/main" val="397715021"/>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5F32086-188E-5464-6742-AB1620C081BD}"/>
              </a:ext>
            </a:extLst>
          </p:cNvPr>
          <p:cNvSpPr>
            <a:spLocks noGrp="1"/>
          </p:cNvSpPr>
          <p:nvPr>
            <p:ph type="title" hasCustomPrompt="1"/>
          </p:nvPr>
        </p:nvSpPr>
        <p:spPr>
          <a:xfrm>
            <a:off x="2013834" y="921650"/>
            <a:ext cx="4539615" cy="1249845"/>
          </a:xfrm>
        </p:spPr>
        <p:txBody>
          <a:bodyPr/>
          <a:lstStyle>
            <a:lvl1pPr>
              <a:lnSpc>
                <a:spcPct val="90000"/>
              </a:lnSpc>
              <a:defRPr sz="4400"/>
            </a:lvl1pPr>
          </a:lstStyle>
          <a:p>
            <a:r>
              <a:rPr lang="en-US" dirty="0">
                <a:solidFill>
                  <a:schemeClr val="accent1"/>
                </a:solidFill>
              </a:rPr>
              <a:t>Right</a:t>
            </a:r>
            <a:r>
              <a:rPr lang="en-US" dirty="0"/>
              <a:t> Title</a:t>
            </a:r>
            <a:br>
              <a:rPr lang="en-US" dirty="0"/>
            </a:br>
            <a:r>
              <a:rPr lang="en-US" dirty="0"/>
              <a:t>in box text</a:t>
            </a:r>
          </a:p>
        </p:txBody>
      </p:sp>
      <p:sp>
        <p:nvSpPr>
          <p:cNvPr id="17" name="Text Placeholder 11">
            <a:extLst>
              <a:ext uri="{FF2B5EF4-FFF2-40B4-BE49-F238E27FC236}">
                <a16:creationId xmlns:a16="http://schemas.microsoft.com/office/drawing/2014/main" id="{847A49B1-2188-88BF-2227-3E0C905F4AE7}"/>
              </a:ext>
            </a:extLst>
          </p:cNvPr>
          <p:cNvSpPr>
            <a:spLocks noGrp="1"/>
          </p:cNvSpPr>
          <p:nvPr>
            <p:ph type="body" sz="quarter" idx="17" hasCustomPrompt="1"/>
          </p:nvPr>
        </p:nvSpPr>
        <p:spPr>
          <a:xfrm>
            <a:off x="2035968" y="2699625"/>
            <a:ext cx="1998663" cy="365125"/>
          </a:xfrm>
        </p:spPr>
        <p:txBody>
          <a:bodyPr lIns="0">
            <a:noAutofit/>
          </a:bodyPr>
          <a:lstStyle>
            <a:lvl1pPr>
              <a:spcBef>
                <a:spcPts val="1600"/>
              </a:spcBef>
              <a:defRPr sz="1600" b="1" i="0">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lvl="0"/>
            <a:r>
              <a:rPr lang="en-US" sz="1600" b="1" dirty="0">
                <a:solidFill>
                  <a:schemeClr val="tx1"/>
                </a:solidFill>
                <a:latin typeface="Cairo" pitchFamily="2" charset="-78"/>
                <a:cs typeface="Cairo" pitchFamily="2" charset="-78"/>
              </a:rPr>
              <a:t>Subtitle</a:t>
            </a:r>
            <a:endParaRPr lang="en-SA" dirty="0"/>
          </a:p>
        </p:txBody>
      </p:sp>
      <p:sp>
        <p:nvSpPr>
          <p:cNvPr id="22" name="Text Placeholder 20">
            <a:extLst>
              <a:ext uri="{FF2B5EF4-FFF2-40B4-BE49-F238E27FC236}">
                <a16:creationId xmlns:a16="http://schemas.microsoft.com/office/drawing/2014/main" id="{06DBECE5-8CAA-AB86-ACB1-122F440F9A1B}"/>
              </a:ext>
            </a:extLst>
          </p:cNvPr>
          <p:cNvSpPr>
            <a:spLocks noGrp="1"/>
          </p:cNvSpPr>
          <p:nvPr>
            <p:ph type="body" sz="quarter" idx="19" hasCustomPrompt="1"/>
          </p:nvPr>
        </p:nvSpPr>
        <p:spPr>
          <a:xfrm>
            <a:off x="2023600" y="3145168"/>
            <a:ext cx="3231306" cy="2505451"/>
          </a:xfrm>
        </p:spPr>
        <p:txBody>
          <a:bodyPr lIns="0"/>
          <a:lstStyle>
            <a:lvl1pPr marL="0" algn="l" defTabSz="914330" rtl="0" eaLnBrk="1" latinLnBrk="0" hangingPunct="1">
              <a:lnSpc>
                <a:spcPct val="100000"/>
              </a:lnSpc>
              <a:spcBef>
                <a:spcPts val="600"/>
              </a:spcBef>
              <a:defRPr lang="en-US" sz="1050" kern="1200" dirty="0" smtClean="0">
                <a:solidFill>
                  <a:schemeClr val="tx1">
                    <a:alpha val="70000"/>
                  </a:schemeClr>
                </a:solidFill>
                <a:latin typeface="+mn-lt"/>
                <a:ea typeface="+mn-ea"/>
                <a:cs typeface="+mn-cs"/>
              </a:defRPr>
            </a:lvl1pPr>
            <a:lvl2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2pPr>
            <a:lvl3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3pPr>
            <a:lvl4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4pPr>
            <a:lvl5pPr marL="0" algn="l" defTabSz="914330" rtl="0" eaLnBrk="1" latinLnBrk="0" hangingPunct="1">
              <a:lnSpc>
                <a:spcPct val="100000"/>
              </a:lnSpc>
              <a:spcBef>
                <a:spcPts val="600"/>
              </a:spcBef>
              <a:defRPr lang="en-SA" sz="1050" kern="1200" dirty="0">
                <a:solidFill>
                  <a:schemeClr val="tx1">
                    <a:alpha val="70000"/>
                  </a:schemeClr>
                </a:solidFill>
                <a:latin typeface="+mn-lt"/>
                <a:ea typeface="+mn-ea"/>
                <a:cs typeface="+mn-cs"/>
              </a:defRPr>
            </a:lvl5pPr>
          </a:lstStyle>
          <a:p>
            <a:pPr>
              <a:lnSpc>
                <a:spcPct val="130000"/>
              </a:lnSpc>
              <a:spcBef>
                <a:spcPts val="600"/>
              </a:spcBef>
            </a:pPr>
            <a:r>
              <a:rPr lang="en-US" sz="1050" b="1" dirty="0">
                <a:solidFill>
                  <a:schemeClr val="tx1">
                    <a:alpha val="70000"/>
                  </a:schemeClr>
                </a:solidFill>
              </a:rPr>
              <a:t>A peep at some distant orb has power to raise and purify </a:t>
            </a:r>
            <a:r>
              <a:rPr lang="en-US" sz="1050" dirty="0">
                <a:solidFill>
                  <a:schemeClr val="tx1">
                    <a:alpha val="70000"/>
                  </a:schemeClr>
                </a:solidFill>
              </a:rPr>
              <a:t>our thoughts like a strain of sacred music, or a noble picture, or a passage from the grander poets. It always does one good. A peep at some distant orb has power to raise and purify our thoughts like a strain of sacred music, or a noble picture, or a passage from the grander poets. It always does one good.</a:t>
            </a:r>
          </a:p>
          <a:p>
            <a:pPr>
              <a:lnSpc>
                <a:spcPct val="130000"/>
              </a:lnSpc>
              <a:spcBef>
                <a:spcPts val="600"/>
              </a:spcBef>
            </a:pPr>
            <a:r>
              <a:rPr lang="en-US" sz="1050" dirty="0">
                <a:solidFill>
                  <a:schemeClr val="tx1">
                    <a:alpha val="70000"/>
                  </a:schemeClr>
                </a:solidFill>
              </a:rPr>
              <a:t>Apparently, we had reached a great height in the atmosphere, for the sky was a dead black, and the stars had ceased to twinkle. </a:t>
            </a:r>
          </a:p>
          <a:p>
            <a:pPr lvl="4"/>
            <a:endParaRPr lang="en-SA" dirty="0"/>
          </a:p>
        </p:txBody>
      </p:sp>
      <p:sp>
        <p:nvSpPr>
          <p:cNvPr id="25" name="Text Placeholder 9">
            <a:extLst>
              <a:ext uri="{FF2B5EF4-FFF2-40B4-BE49-F238E27FC236}">
                <a16:creationId xmlns:a16="http://schemas.microsoft.com/office/drawing/2014/main" id="{87893348-D900-0E4D-AB85-8E443D83E7A6}"/>
              </a:ext>
            </a:extLst>
          </p:cNvPr>
          <p:cNvSpPr>
            <a:spLocks noGrp="1"/>
          </p:cNvSpPr>
          <p:nvPr>
            <p:ph type="body" sz="quarter" idx="20" hasCustomPrompt="1"/>
          </p:nvPr>
        </p:nvSpPr>
        <p:spPr>
          <a:xfrm>
            <a:off x="6367338" y="1468269"/>
            <a:ext cx="1912357" cy="298264"/>
          </a:xfrm>
        </p:spPr>
        <p:txBody>
          <a:bodyPr lIns="0" anchor="ctr">
            <a:noAutofit/>
          </a:bodyPr>
          <a:lstStyle>
            <a:lvl1pPr>
              <a:defRPr sz="1600" b="1" i="0">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Strategy One</a:t>
            </a:r>
          </a:p>
        </p:txBody>
      </p:sp>
      <p:sp>
        <p:nvSpPr>
          <p:cNvPr id="26" name="Text Placeholder 30">
            <a:extLst>
              <a:ext uri="{FF2B5EF4-FFF2-40B4-BE49-F238E27FC236}">
                <a16:creationId xmlns:a16="http://schemas.microsoft.com/office/drawing/2014/main" id="{0B2A2F18-DA81-EFF9-36E0-57287B0B0192}"/>
              </a:ext>
            </a:extLst>
          </p:cNvPr>
          <p:cNvSpPr>
            <a:spLocks noGrp="1"/>
          </p:cNvSpPr>
          <p:nvPr>
            <p:ph type="body" sz="quarter" idx="21" hasCustomPrompt="1"/>
          </p:nvPr>
        </p:nvSpPr>
        <p:spPr>
          <a:xfrm>
            <a:off x="6367338" y="1816741"/>
            <a:ext cx="1912357" cy="828676"/>
          </a:xfrm>
        </p:spPr>
        <p:txBody>
          <a:bodyPr lIns="0"/>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 of sacred music, or a noble picture.</a:t>
            </a:r>
          </a:p>
        </p:txBody>
      </p:sp>
      <p:sp>
        <p:nvSpPr>
          <p:cNvPr id="35" name="Text Placeholder 9">
            <a:extLst>
              <a:ext uri="{FF2B5EF4-FFF2-40B4-BE49-F238E27FC236}">
                <a16:creationId xmlns:a16="http://schemas.microsoft.com/office/drawing/2014/main" id="{406724E5-92D8-02AC-E1CC-2794EC3C5C7A}"/>
              </a:ext>
            </a:extLst>
          </p:cNvPr>
          <p:cNvSpPr>
            <a:spLocks noGrp="1"/>
          </p:cNvSpPr>
          <p:nvPr>
            <p:ph type="body" sz="quarter" idx="22" hasCustomPrompt="1"/>
          </p:nvPr>
        </p:nvSpPr>
        <p:spPr>
          <a:xfrm>
            <a:off x="9004212" y="1468269"/>
            <a:ext cx="1912357" cy="298264"/>
          </a:xfrm>
        </p:spPr>
        <p:txBody>
          <a:bodyPr lIns="0" anchor="ctr">
            <a:noAutofit/>
          </a:bodyPr>
          <a:lstStyle>
            <a:lvl1pPr>
              <a:defRPr sz="1600" b="1" i="0">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Strategy One</a:t>
            </a:r>
          </a:p>
        </p:txBody>
      </p:sp>
      <p:sp>
        <p:nvSpPr>
          <p:cNvPr id="36" name="Text Placeholder 30">
            <a:extLst>
              <a:ext uri="{FF2B5EF4-FFF2-40B4-BE49-F238E27FC236}">
                <a16:creationId xmlns:a16="http://schemas.microsoft.com/office/drawing/2014/main" id="{F2AB7A86-6CBC-5396-FE71-C6FBED420C3D}"/>
              </a:ext>
            </a:extLst>
          </p:cNvPr>
          <p:cNvSpPr>
            <a:spLocks noGrp="1"/>
          </p:cNvSpPr>
          <p:nvPr>
            <p:ph type="body" sz="quarter" idx="23" hasCustomPrompt="1"/>
          </p:nvPr>
        </p:nvSpPr>
        <p:spPr>
          <a:xfrm>
            <a:off x="9004212" y="1816741"/>
            <a:ext cx="1912357" cy="828676"/>
          </a:xfrm>
        </p:spPr>
        <p:txBody>
          <a:bodyPr lIns="0"/>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 of sacred music, or a noble picture.</a:t>
            </a:r>
          </a:p>
        </p:txBody>
      </p:sp>
      <p:sp>
        <p:nvSpPr>
          <p:cNvPr id="50" name="Text Placeholder 9">
            <a:extLst>
              <a:ext uri="{FF2B5EF4-FFF2-40B4-BE49-F238E27FC236}">
                <a16:creationId xmlns:a16="http://schemas.microsoft.com/office/drawing/2014/main" id="{840BA447-9A36-8FA6-8719-68B1097CFB05}"/>
              </a:ext>
            </a:extLst>
          </p:cNvPr>
          <p:cNvSpPr>
            <a:spLocks noGrp="1"/>
          </p:cNvSpPr>
          <p:nvPr>
            <p:ph type="body" sz="quarter" idx="24" hasCustomPrompt="1"/>
          </p:nvPr>
        </p:nvSpPr>
        <p:spPr>
          <a:xfrm>
            <a:off x="6367338" y="4115776"/>
            <a:ext cx="1912357" cy="298264"/>
          </a:xfrm>
        </p:spPr>
        <p:txBody>
          <a:bodyPr lIns="0" anchor="ctr">
            <a:noAutofit/>
          </a:bodyPr>
          <a:lstStyle>
            <a:lvl1pPr>
              <a:defRPr sz="1600" b="1" i="0">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Strategy Three</a:t>
            </a:r>
          </a:p>
        </p:txBody>
      </p:sp>
      <p:sp>
        <p:nvSpPr>
          <p:cNvPr id="51" name="Text Placeholder 30">
            <a:extLst>
              <a:ext uri="{FF2B5EF4-FFF2-40B4-BE49-F238E27FC236}">
                <a16:creationId xmlns:a16="http://schemas.microsoft.com/office/drawing/2014/main" id="{4472C5B7-6BE2-5182-7621-EA98E616165E}"/>
              </a:ext>
            </a:extLst>
          </p:cNvPr>
          <p:cNvSpPr>
            <a:spLocks noGrp="1"/>
          </p:cNvSpPr>
          <p:nvPr>
            <p:ph type="body" sz="quarter" idx="25" hasCustomPrompt="1"/>
          </p:nvPr>
        </p:nvSpPr>
        <p:spPr>
          <a:xfrm>
            <a:off x="6367338" y="4464248"/>
            <a:ext cx="1912357" cy="828676"/>
          </a:xfrm>
        </p:spPr>
        <p:txBody>
          <a:bodyPr lIns="0"/>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 of sacred music, or a noble picture.</a:t>
            </a:r>
          </a:p>
        </p:txBody>
      </p:sp>
      <p:sp>
        <p:nvSpPr>
          <p:cNvPr id="55" name="Text Placeholder 9">
            <a:extLst>
              <a:ext uri="{FF2B5EF4-FFF2-40B4-BE49-F238E27FC236}">
                <a16:creationId xmlns:a16="http://schemas.microsoft.com/office/drawing/2014/main" id="{6BCD8B73-CF68-7B02-47CD-4E3075A9D9FF}"/>
              </a:ext>
            </a:extLst>
          </p:cNvPr>
          <p:cNvSpPr>
            <a:spLocks noGrp="1"/>
          </p:cNvSpPr>
          <p:nvPr>
            <p:ph type="body" sz="quarter" idx="26" hasCustomPrompt="1"/>
          </p:nvPr>
        </p:nvSpPr>
        <p:spPr>
          <a:xfrm>
            <a:off x="9004212" y="4115776"/>
            <a:ext cx="1912357" cy="298264"/>
          </a:xfrm>
        </p:spPr>
        <p:txBody>
          <a:bodyPr lIns="0" anchor="ctr">
            <a:noAutofit/>
          </a:bodyPr>
          <a:lstStyle>
            <a:lvl1pPr>
              <a:defRPr sz="1600" b="1" i="0">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Strategy Four</a:t>
            </a:r>
          </a:p>
        </p:txBody>
      </p:sp>
      <p:sp>
        <p:nvSpPr>
          <p:cNvPr id="56" name="Text Placeholder 30">
            <a:extLst>
              <a:ext uri="{FF2B5EF4-FFF2-40B4-BE49-F238E27FC236}">
                <a16:creationId xmlns:a16="http://schemas.microsoft.com/office/drawing/2014/main" id="{3AD9B336-CFA0-4145-8A7B-8A224B424340}"/>
              </a:ext>
            </a:extLst>
          </p:cNvPr>
          <p:cNvSpPr>
            <a:spLocks noGrp="1"/>
          </p:cNvSpPr>
          <p:nvPr>
            <p:ph type="body" sz="quarter" idx="27" hasCustomPrompt="1"/>
          </p:nvPr>
        </p:nvSpPr>
        <p:spPr>
          <a:xfrm>
            <a:off x="9004212" y="4464248"/>
            <a:ext cx="1912357" cy="828676"/>
          </a:xfrm>
        </p:spPr>
        <p:txBody>
          <a:bodyPr lIns="0"/>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 of sacred music, or a noble picture.</a:t>
            </a:r>
          </a:p>
        </p:txBody>
      </p:sp>
    </p:spTree>
    <p:extLst>
      <p:ext uri="{BB962C8B-B14F-4D97-AF65-F5344CB8AC3E}">
        <p14:creationId xmlns:p14="http://schemas.microsoft.com/office/powerpoint/2010/main" val="68711764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6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atin typeface="Cairo" pitchFamily="2" charset="-78"/>
                <a:cs typeface="Cairo" pitchFamily="2" charset="-78"/>
              </a:defRPr>
            </a:lvl1pPr>
          </a:lstStyle>
          <a:p>
            <a:r>
              <a:rPr lang="en-US"/>
              <a:t>Click to edit Master title style</a:t>
            </a:r>
          </a:p>
        </p:txBody>
      </p:sp>
      <p:sp>
        <p:nvSpPr>
          <p:cNvPr id="19" name="Text Placeholder 12">
            <a:extLst>
              <a:ext uri="{FF2B5EF4-FFF2-40B4-BE49-F238E27FC236}">
                <a16:creationId xmlns:a16="http://schemas.microsoft.com/office/drawing/2014/main" id="{2746E3F1-B710-AC2E-AF55-6467BEF24CB6}"/>
              </a:ext>
            </a:extLst>
          </p:cNvPr>
          <p:cNvSpPr>
            <a:spLocks noGrp="1"/>
          </p:cNvSpPr>
          <p:nvPr>
            <p:ph type="body" sz="quarter" idx="28" hasCustomPrompt="1"/>
          </p:nvPr>
        </p:nvSpPr>
        <p:spPr>
          <a:xfrm>
            <a:off x="2027238" y="4093854"/>
            <a:ext cx="1871626" cy="342900"/>
          </a:xfrm>
        </p:spPr>
        <p:txBody>
          <a:bodyPr lIns="0" tIns="0" rIns="0" bIns="0">
            <a:noAutofit/>
          </a:bodyPr>
          <a:lstStyle>
            <a:lvl1pPr>
              <a:defRPr sz="1400" b="1" i="0">
                <a:latin typeface="Cairo" pitchFamily="2" charset="-78"/>
                <a:cs typeface="Cairo" pitchFamily="2" charset="-78"/>
              </a:defRPr>
            </a:lvl1pPr>
          </a:lstStyle>
          <a:p>
            <a:pPr lvl="0"/>
            <a:r>
              <a:rPr lang="en-SA" dirty="0"/>
              <a:t>Step 1</a:t>
            </a:r>
          </a:p>
        </p:txBody>
      </p:sp>
      <p:sp>
        <p:nvSpPr>
          <p:cNvPr id="20" name="Text Placeholder 30">
            <a:extLst>
              <a:ext uri="{FF2B5EF4-FFF2-40B4-BE49-F238E27FC236}">
                <a16:creationId xmlns:a16="http://schemas.microsoft.com/office/drawing/2014/main" id="{056642F6-AF67-271F-4FDA-4F8C032B66A6}"/>
              </a:ext>
            </a:extLst>
          </p:cNvPr>
          <p:cNvSpPr>
            <a:spLocks noGrp="1"/>
          </p:cNvSpPr>
          <p:nvPr>
            <p:ph type="body" sz="quarter" idx="27" hasCustomPrompt="1"/>
          </p:nvPr>
        </p:nvSpPr>
        <p:spPr>
          <a:xfrm>
            <a:off x="2029900" y="4472698"/>
            <a:ext cx="1871626" cy="752800"/>
          </a:xfrm>
        </p:spPr>
        <p:txBody>
          <a:bodyPr lIns="0">
            <a:noAutofit/>
          </a:bodyPr>
          <a:lstStyle>
            <a:lvl1pPr marL="0" algn="l" defTabSz="914330" rtl="0" eaLnBrk="1" latinLnBrk="0" hangingPunct="1">
              <a:lnSpc>
                <a:spcPct val="130000"/>
              </a:lnSpc>
              <a:spcBef>
                <a:spcPts val="600"/>
              </a:spcBef>
              <a:defRPr lang="en-US" sz="100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dirty="0">
                <a:solidFill>
                  <a:schemeClr val="tx1">
                    <a:alpha val="70000"/>
                  </a:schemeClr>
                </a:solidFill>
                <a:latin typeface="Cairo" pitchFamily="2" charset="-78"/>
                <a:cs typeface="Cairo" pitchFamily="2" charset="-78"/>
              </a:rPr>
              <a:t>Noble picture, or a passage from the grander poets. </a:t>
            </a:r>
          </a:p>
        </p:txBody>
      </p:sp>
      <p:sp>
        <p:nvSpPr>
          <p:cNvPr id="23" name="Text Placeholder 12">
            <a:extLst>
              <a:ext uri="{FF2B5EF4-FFF2-40B4-BE49-F238E27FC236}">
                <a16:creationId xmlns:a16="http://schemas.microsoft.com/office/drawing/2014/main" id="{78975259-86AB-6007-A190-E0E8DEB3E538}"/>
              </a:ext>
            </a:extLst>
          </p:cNvPr>
          <p:cNvSpPr>
            <a:spLocks noGrp="1"/>
          </p:cNvSpPr>
          <p:nvPr>
            <p:ph type="body" sz="quarter" idx="45" hasCustomPrompt="1"/>
          </p:nvPr>
        </p:nvSpPr>
        <p:spPr>
          <a:xfrm>
            <a:off x="4278069" y="4779654"/>
            <a:ext cx="1871626" cy="342900"/>
          </a:xfrm>
        </p:spPr>
        <p:txBody>
          <a:bodyPr lIns="0" tIns="0" rIns="0" bIns="0">
            <a:noAutofit/>
          </a:bodyPr>
          <a:lstStyle>
            <a:lvl1pPr>
              <a:defRPr sz="1400" b="1" i="0">
                <a:latin typeface="Cairo" pitchFamily="2" charset="-78"/>
                <a:cs typeface="Cairo" pitchFamily="2" charset="-78"/>
              </a:defRPr>
            </a:lvl1pPr>
          </a:lstStyle>
          <a:p>
            <a:pPr lvl="0"/>
            <a:r>
              <a:rPr lang="en-SA" dirty="0"/>
              <a:t>Step 1</a:t>
            </a:r>
          </a:p>
        </p:txBody>
      </p:sp>
      <p:sp>
        <p:nvSpPr>
          <p:cNvPr id="24" name="Text Placeholder 30">
            <a:extLst>
              <a:ext uri="{FF2B5EF4-FFF2-40B4-BE49-F238E27FC236}">
                <a16:creationId xmlns:a16="http://schemas.microsoft.com/office/drawing/2014/main" id="{094721B1-6845-0F83-9FE0-4E3DF068D57D}"/>
              </a:ext>
            </a:extLst>
          </p:cNvPr>
          <p:cNvSpPr>
            <a:spLocks noGrp="1"/>
          </p:cNvSpPr>
          <p:nvPr>
            <p:ph type="body" sz="quarter" idx="46" hasCustomPrompt="1"/>
          </p:nvPr>
        </p:nvSpPr>
        <p:spPr>
          <a:xfrm>
            <a:off x="4280731" y="5158498"/>
            <a:ext cx="1871626" cy="752800"/>
          </a:xfrm>
        </p:spPr>
        <p:txBody>
          <a:bodyPr lIns="0">
            <a:noAutofit/>
          </a:bodyPr>
          <a:lstStyle>
            <a:lvl1pPr marL="0" algn="l" defTabSz="914330" rtl="0" eaLnBrk="1" latinLnBrk="0" hangingPunct="1">
              <a:lnSpc>
                <a:spcPct val="130000"/>
              </a:lnSpc>
              <a:spcBef>
                <a:spcPts val="600"/>
              </a:spcBef>
              <a:defRPr lang="en-US" sz="100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dirty="0">
                <a:solidFill>
                  <a:schemeClr val="tx1">
                    <a:alpha val="70000"/>
                  </a:schemeClr>
                </a:solidFill>
                <a:latin typeface="Cairo" pitchFamily="2" charset="-78"/>
                <a:cs typeface="Cairo" pitchFamily="2" charset="-78"/>
              </a:rPr>
              <a:t>Noble picture, or a passage from the grander poets. </a:t>
            </a:r>
          </a:p>
        </p:txBody>
      </p:sp>
      <p:sp>
        <p:nvSpPr>
          <p:cNvPr id="31" name="Text Placeholder 12">
            <a:extLst>
              <a:ext uri="{FF2B5EF4-FFF2-40B4-BE49-F238E27FC236}">
                <a16:creationId xmlns:a16="http://schemas.microsoft.com/office/drawing/2014/main" id="{CA962F71-F3C9-64B6-3605-38E78A9DC9F7}"/>
              </a:ext>
            </a:extLst>
          </p:cNvPr>
          <p:cNvSpPr>
            <a:spLocks noGrp="1"/>
          </p:cNvSpPr>
          <p:nvPr>
            <p:ph type="body" sz="quarter" idx="49" hasCustomPrompt="1"/>
          </p:nvPr>
        </p:nvSpPr>
        <p:spPr>
          <a:xfrm>
            <a:off x="6599238" y="4779654"/>
            <a:ext cx="1871626" cy="342900"/>
          </a:xfrm>
        </p:spPr>
        <p:txBody>
          <a:bodyPr lIns="0" tIns="0" rIns="0" bIns="0">
            <a:noAutofit/>
          </a:bodyPr>
          <a:lstStyle>
            <a:lvl1pPr>
              <a:defRPr sz="1400" b="1" i="0">
                <a:latin typeface="Cairo" pitchFamily="2" charset="-78"/>
                <a:cs typeface="Cairo" pitchFamily="2" charset="-78"/>
              </a:defRPr>
            </a:lvl1pPr>
          </a:lstStyle>
          <a:p>
            <a:pPr lvl="0"/>
            <a:r>
              <a:rPr lang="en-SA" dirty="0"/>
              <a:t>Step 1</a:t>
            </a:r>
          </a:p>
        </p:txBody>
      </p:sp>
      <p:sp>
        <p:nvSpPr>
          <p:cNvPr id="32" name="Text Placeholder 30">
            <a:extLst>
              <a:ext uri="{FF2B5EF4-FFF2-40B4-BE49-F238E27FC236}">
                <a16:creationId xmlns:a16="http://schemas.microsoft.com/office/drawing/2014/main" id="{A5B45257-D9F9-2D2A-32C8-941D6E5DBFE8}"/>
              </a:ext>
            </a:extLst>
          </p:cNvPr>
          <p:cNvSpPr>
            <a:spLocks noGrp="1"/>
          </p:cNvSpPr>
          <p:nvPr>
            <p:ph type="body" sz="quarter" idx="50" hasCustomPrompt="1"/>
          </p:nvPr>
        </p:nvSpPr>
        <p:spPr>
          <a:xfrm>
            <a:off x="6601900" y="5158498"/>
            <a:ext cx="1871626" cy="752800"/>
          </a:xfrm>
        </p:spPr>
        <p:txBody>
          <a:bodyPr lIns="0">
            <a:noAutofit/>
          </a:bodyPr>
          <a:lstStyle>
            <a:lvl1pPr marL="0" algn="l" defTabSz="914330" rtl="0" eaLnBrk="1" latinLnBrk="0" hangingPunct="1">
              <a:lnSpc>
                <a:spcPct val="130000"/>
              </a:lnSpc>
              <a:spcBef>
                <a:spcPts val="600"/>
              </a:spcBef>
              <a:defRPr lang="en-US" sz="100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dirty="0">
                <a:solidFill>
                  <a:schemeClr val="tx1">
                    <a:alpha val="70000"/>
                  </a:schemeClr>
                </a:solidFill>
                <a:latin typeface="Cairo" pitchFamily="2" charset="-78"/>
                <a:cs typeface="Cairo" pitchFamily="2" charset="-78"/>
              </a:rPr>
              <a:t>Noble picture, or a passage from the grander poets. </a:t>
            </a:r>
          </a:p>
        </p:txBody>
      </p:sp>
      <p:sp>
        <p:nvSpPr>
          <p:cNvPr id="35" name="Text Placeholder 12">
            <a:extLst>
              <a:ext uri="{FF2B5EF4-FFF2-40B4-BE49-F238E27FC236}">
                <a16:creationId xmlns:a16="http://schemas.microsoft.com/office/drawing/2014/main" id="{655883BF-C3D7-4FB1-AF6A-09B3BE992B1D}"/>
              </a:ext>
            </a:extLst>
          </p:cNvPr>
          <p:cNvSpPr>
            <a:spLocks noGrp="1"/>
          </p:cNvSpPr>
          <p:nvPr>
            <p:ph type="body" sz="quarter" idx="47" hasCustomPrompt="1"/>
          </p:nvPr>
        </p:nvSpPr>
        <p:spPr>
          <a:xfrm>
            <a:off x="8839428" y="4093854"/>
            <a:ext cx="1871626" cy="342900"/>
          </a:xfrm>
        </p:spPr>
        <p:txBody>
          <a:bodyPr lIns="0" tIns="0" rIns="0" bIns="0">
            <a:noAutofit/>
          </a:bodyPr>
          <a:lstStyle>
            <a:lvl1pPr>
              <a:defRPr sz="1400" b="1" i="0">
                <a:latin typeface="Cairo" pitchFamily="2" charset="-78"/>
                <a:cs typeface="Cairo" pitchFamily="2" charset="-78"/>
              </a:defRPr>
            </a:lvl1pPr>
          </a:lstStyle>
          <a:p>
            <a:pPr lvl="0"/>
            <a:r>
              <a:rPr lang="en-SA" dirty="0"/>
              <a:t>Step 1</a:t>
            </a:r>
          </a:p>
        </p:txBody>
      </p:sp>
      <p:sp>
        <p:nvSpPr>
          <p:cNvPr id="36" name="Text Placeholder 30">
            <a:extLst>
              <a:ext uri="{FF2B5EF4-FFF2-40B4-BE49-F238E27FC236}">
                <a16:creationId xmlns:a16="http://schemas.microsoft.com/office/drawing/2014/main" id="{94B69382-DD23-B656-7570-1D123D7E2641}"/>
              </a:ext>
            </a:extLst>
          </p:cNvPr>
          <p:cNvSpPr>
            <a:spLocks noGrp="1"/>
          </p:cNvSpPr>
          <p:nvPr>
            <p:ph type="body" sz="quarter" idx="48" hasCustomPrompt="1"/>
          </p:nvPr>
        </p:nvSpPr>
        <p:spPr>
          <a:xfrm>
            <a:off x="8842090" y="4472698"/>
            <a:ext cx="1871626" cy="752800"/>
          </a:xfrm>
        </p:spPr>
        <p:txBody>
          <a:bodyPr lIns="0">
            <a:noAutofit/>
          </a:bodyPr>
          <a:lstStyle>
            <a:lvl1pPr marL="0" algn="l" defTabSz="914330" rtl="0" eaLnBrk="1" latinLnBrk="0" hangingPunct="1">
              <a:lnSpc>
                <a:spcPct val="130000"/>
              </a:lnSpc>
              <a:spcBef>
                <a:spcPts val="600"/>
              </a:spcBef>
              <a:defRPr lang="en-US" sz="100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dirty="0">
                <a:solidFill>
                  <a:schemeClr val="tx1">
                    <a:alpha val="70000"/>
                  </a:schemeClr>
                </a:solidFill>
                <a:latin typeface="Cairo" pitchFamily="2" charset="-78"/>
                <a:cs typeface="Cairo" pitchFamily="2" charset="-78"/>
              </a:rPr>
              <a:t>Noble picture, or a passage from the grander poets. </a:t>
            </a:r>
          </a:p>
        </p:txBody>
      </p:sp>
    </p:spTree>
    <p:extLst>
      <p:ext uri="{BB962C8B-B14F-4D97-AF65-F5344CB8AC3E}">
        <p14:creationId xmlns:p14="http://schemas.microsoft.com/office/powerpoint/2010/main" val="1099715283"/>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5F32086-188E-5464-6742-AB1620C081BD}"/>
              </a:ext>
            </a:extLst>
          </p:cNvPr>
          <p:cNvSpPr>
            <a:spLocks noGrp="1"/>
          </p:cNvSpPr>
          <p:nvPr>
            <p:ph type="title" hasCustomPrompt="1"/>
          </p:nvPr>
        </p:nvSpPr>
        <p:spPr>
          <a:xfrm>
            <a:off x="7114889" y="921650"/>
            <a:ext cx="4539615" cy="1249845"/>
          </a:xfrm>
        </p:spPr>
        <p:txBody>
          <a:bodyPr/>
          <a:lstStyle>
            <a:lvl1pPr>
              <a:lnSpc>
                <a:spcPct val="90000"/>
              </a:lnSpc>
              <a:defRPr sz="4400"/>
            </a:lvl1pPr>
          </a:lstStyle>
          <a:p>
            <a:r>
              <a:rPr lang="en-US" dirty="0">
                <a:solidFill>
                  <a:schemeClr val="accent1"/>
                </a:solidFill>
              </a:rPr>
              <a:t>Left</a:t>
            </a:r>
            <a:r>
              <a:rPr lang="en-US" dirty="0"/>
              <a:t> Title</a:t>
            </a:r>
            <a:br>
              <a:rPr lang="en-US" dirty="0"/>
            </a:br>
            <a:r>
              <a:rPr lang="en-US" dirty="0"/>
              <a:t>in box text</a:t>
            </a:r>
          </a:p>
        </p:txBody>
      </p:sp>
      <p:sp>
        <p:nvSpPr>
          <p:cNvPr id="17" name="Text Placeholder 11">
            <a:extLst>
              <a:ext uri="{FF2B5EF4-FFF2-40B4-BE49-F238E27FC236}">
                <a16:creationId xmlns:a16="http://schemas.microsoft.com/office/drawing/2014/main" id="{847A49B1-2188-88BF-2227-3E0C905F4AE7}"/>
              </a:ext>
            </a:extLst>
          </p:cNvPr>
          <p:cNvSpPr>
            <a:spLocks noGrp="1"/>
          </p:cNvSpPr>
          <p:nvPr>
            <p:ph type="body" sz="quarter" idx="17" hasCustomPrompt="1"/>
          </p:nvPr>
        </p:nvSpPr>
        <p:spPr>
          <a:xfrm>
            <a:off x="7152013" y="2699625"/>
            <a:ext cx="1998663" cy="365125"/>
          </a:xfrm>
        </p:spPr>
        <p:txBody>
          <a:bodyPr lIns="0">
            <a:noAutofit/>
          </a:bodyPr>
          <a:lstStyle>
            <a:lvl1pPr>
              <a:spcBef>
                <a:spcPts val="1600"/>
              </a:spcBef>
              <a:defRPr sz="1600" b="1" i="0">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lvl="0"/>
            <a:r>
              <a:rPr lang="en-US" sz="1600" b="1" dirty="0">
                <a:solidFill>
                  <a:schemeClr val="tx1"/>
                </a:solidFill>
                <a:latin typeface="Cairo" pitchFamily="2" charset="-78"/>
                <a:cs typeface="Cairo" pitchFamily="2" charset="-78"/>
              </a:rPr>
              <a:t>Subtitle</a:t>
            </a:r>
            <a:endParaRPr lang="en-SA" dirty="0"/>
          </a:p>
        </p:txBody>
      </p:sp>
      <p:sp>
        <p:nvSpPr>
          <p:cNvPr id="22" name="Text Placeholder 20">
            <a:extLst>
              <a:ext uri="{FF2B5EF4-FFF2-40B4-BE49-F238E27FC236}">
                <a16:creationId xmlns:a16="http://schemas.microsoft.com/office/drawing/2014/main" id="{06DBECE5-8CAA-AB86-ACB1-122F440F9A1B}"/>
              </a:ext>
            </a:extLst>
          </p:cNvPr>
          <p:cNvSpPr>
            <a:spLocks noGrp="1"/>
          </p:cNvSpPr>
          <p:nvPr>
            <p:ph type="body" sz="quarter" idx="19" hasCustomPrompt="1"/>
          </p:nvPr>
        </p:nvSpPr>
        <p:spPr>
          <a:xfrm>
            <a:off x="7154635" y="3145168"/>
            <a:ext cx="3231306" cy="2505451"/>
          </a:xfrm>
        </p:spPr>
        <p:txBody>
          <a:bodyPr lIns="0"/>
          <a:lstStyle>
            <a:lvl1pPr marL="0" algn="l" defTabSz="914330" rtl="0" eaLnBrk="1" latinLnBrk="0" hangingPunct="1">
              <a:lnSpc>
                <a:spcPct val="100000"/>
              </a:lnSpc>
              <a:spcBef>
                <a:spcPts val="600"/>
              </a:spcBef>
              <a:defRPr lang="en-US" sz="1050" kern="1200" dirty="0" smtClean="0">
                <a:solidFill>
                  <a:schemeClr val="tx1">
                    <a:alpha val="70000"/>
                  </a:schemeClr>
                </a:solidFill>
                <a:latin typeface="+mn-lt"/>
                <a:ea typeface="+mn-ea"/>
                <a:cs typeface="+mn-cs"/>
              </a:defRPr>
            </a:lvl1pPr>
            <a:lvl2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2pPr>
            <a:lvl3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3pPr>
            <a:lvl4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4pPr>
            <a:lvl5pPr marL="0" algn="l" defTabSz="914330" rtl="0" eaLnBrk="1" latinLnBrk="0" hangingPunct="1">
              <a:lnSpc>
                <a:spcPct val="100000"/>
              </a:lnSpc>
              <a:spcBef>
                <a:spcPts val="600"/>
              </a:spcBef>
              <a:defRPr lang="en-SA" sz="1050" kern="1200" dirty="0">
                <a:solidFill>
                  <a:schemeClr val="tx1">
                    <a:alpha val="70000"/>
                  </a:schemeClr>
                </a:solidFill>
                <a:latin typeface="+mn-lt"/>
                <a:ea typeface="+mn-ea"/>
                <a:cs typeface="+mn-cs"/>
              </a:defRPr>
            </a:lvl5pPr>
          </a:lstStyle>
          <a:p>
            <a:pPr>
              <a:lnSpc>
                <a:spcPct val="130000"/>
              </a:lnSpc>
              <a:spcBef>
                <a:spcPts val="600"/>
              </a:spcBef>
            </a:pPr>
            <a:r>
              <a:rPr lang="en-US" sz="1050" b="1" dirty="0">
                <a:solidFill>
                  <a:schemeClr val="tx1">
                    <a:alpha val="70000"/>
                  </a:schemeClr>
                </a:solidFill>
              </a:rPr>
              <a:t>A peep at some distant orb has power to raise and purify </a:t>
            </a:r>
            <a:r>
              <a:rPr lang="en-US" sz="1050" dirty="0">
                <a:solidFill>
                  <a:schemeClr val="tx1">
                    <a:alpha val="70000"/>
                  </a:schemeClr>
                </a:solidFill>
              </a:rPr>
              <a:t>our thoughts like a strain of sacred music, or a noble picture, or a passage from the grander poets. It always does one good. A peep at some distant orb has power to raise and purify our thoughts like a strain of sacred music, or a noble picture, or a passage from the grander poets. It always does one good.</a:t>
            </a:r>
          </a:p>
          <a:p>
            <a:pPr>
              <a:lnSpc>
                <a:spcPct val="130000"/>
              </a:lnSpc>
              <a:spcBef>
                <a:spcPts val="600"/>
              </a:spcBef>
            </a:pPr>
            <a:r>
              <a:rPr lang="en-US" sz="1050" dirty="0">
                <a:solidFill>
                  <a:schemeClr val="tx1">
                    <a:alpha val="70000"/>
                  </a:schemeClr>
                </a:solidFill>
              </a:rPr>
              <a:t>Apparently, we had reached a great height in the atmosphere, for the sky was a dead black, and the stars had ceased to twinkle. </a:t>
            </a:r>
          </a:p>
          <a:p>
            <a:pPr lvl="4"/>
            <a:endParaRPr lang="en-SA" dirty="0"/>
          </a:p>
        </p:txBody>
      </p:sp>
      <p:grpSp>
        <p:nvGrpSpPr>
          <p:cNvPr id="21" name="Group 20">
            <a:extLst>
              <a:ext uri="{FF2B5EF4-FFF2-40B4-BE49-F238E27FC236}">
                <a16:creationId xmlns:a16="http://schemas.microsoft.com/office/drawing/2014/main" id="{E2CEF3DE-994E-0DB5-CC39-6DA695BD571E}"/>
              </a:ext>
            </a:extLst>
          </p:cNvPr>
          <p:cNvGrpSpPr/>
          <p:nvPr userDrawn="1"/>
        </p:nvGrpSpPr>
        <p:grpSpPr>
          <a:xfrm>
            <a:off x="1019175" y="1141728"/>
            <a:ext cx="2455033" cy="2495551"/>
            <a:chOff x="1814072" y="3437888"/>
            <a:chExt cx="2455033" cy="2495551"/>
          </a:xfrm>
          <a:effectLst/>
        </p:grpSpPr>
        <p:sp>
          <p:nvSpPr>
            <p:cNvPr id="23" name="Rectangle 22">
              <a:extLst>
                <a:ext uri="{FF2B5EF4-FFF2-40B4-BE49-F238E27FC236}">
                  <a16:creationId xmlns:a16="http://schemas.microsoft.com/office/drawing/2014/main" id="{7AC62222-3898-848C-7CD4-D7616CF17587}"/>
                </a:ext>
              </a:extLst>
            </p:cNvPr>
            <p:cNvSpPr/>
            <p:nvPr/>
          </p:nvSpPr>
          <p:spPr>
            <a:xfrm>
              <a:off x="1814072" y="3437888"/>
              <a:ext cx="2453128" cy="24955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rtlCol="0" anchor="t"/>
            <a:lstStyle/>
            <a:p>
              <a:pPr>
                <a:lnSpc>
                  <a:spcPct val="130000"/>
                </a:lnSpc>
                <a:spcBef>
                  <a:spcPts val="600"/>
                </a:spcBef>
              </a:pPr>
              <a:endParaRPr lang="en-US" sz="1050" dirty="0">
                <a:solidFill>
                  <a:schemeClr val="tx1">
                    <a:alpha val="70000"/>
                  </a:schemeClr>
                </a:solidFill>
                <a:latin typeface="Cairo" pitchFamily="2" charset="-78"/>
                <a:cs typeface="Cairo" pitchFamily="2" charset="-78"/>
              </a:endParaRPr>
            </a:p>
          </p:txBody>
        </p:sp>
        <p:sp>
          <p:nvSpPr>
            <p:cNvPr id="24" name="Rectangle 23">
              <a:extLst>
                <a:ext uri="{FF2B5EF4-FFF2-40B4-BE49-F238E27FC236}">
                  <a16:creationId xmlns:a16="http://schemas.microsoft.com/office/drawing/2014/main" id="{AD6428B9-00C4-F34F-D4DB-91DF1516417C}"/>
                </a:ext>
              </a:extLst>
            </p:cNvPr>
            <p:cNvSpPr/>
            <p:nvPr/>
          </p:nvSpPr>
          <p:spPr>
            <a:xfrm flipV="1">
              <a:off x="1814072" y="3437888"/>
              <a:ext cx="2455033" cy="516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rtlCol="0" anchor="t"/>
            <a:lstStyle/>
            <a:p>
              <a:pPr>
                <a:lnSpc>
                  <a:spcPct val="130000"/>
                </a:lnSpc>
                <a:spcBef>
                  <a:spcPts val="600"/>
                </a:spcBef>
              </a:pPr>
              <a:endParaRPr lang="en-US" sz="1050" dirty="0">
                <a:solidFill>
                  <a:schemeClr val="tx1">
                    <a:alpha val="70000"/>
                  </a:schemeClr>
                </a:solidFill>
                <a:latin typeface="Cairo" pitchFamily="2" charset="-78"/>
                <a:cs typeface="Cairo" pitchFamily="2" charset="-78"/>
              </a:endParaRPr>
            </a:p>
          </p:txBody>
        </p:sp>
      </p:grpSp>
      <p:sp>
        <p:nvSpPr>
          <p:cNvPr id="27" name="Text Placeholder 9">
            <a:extLst>
              <a:ext uri="{FF2B5EF4-FFF2-40B4-BE49-F238E27FC236}">
                <a16:creationId xmlns:a16="http://schemas.microsoft.com/office/drawing/2014/main" id="{3C49609A-E3F8-3772-1E5E-B0EB2523C7C0}"/>
              </a:ext>
            </a:extLst>
          </p:cNvPr>
          <p:cNvSpPr>
            <a:spLocks noGrp="1"/>
          </p:cNvSpPr>
          <p:nvPr>
            <p:ph type="body" sz="quarter" idx="20" hasCustomPrompt="1"/>
          </p:nvPr>
        </p:nvSpPr>
        <p:spPr>
          <a:xfrm>
            <a:off x="1290513" y="1468269"/>
            <a:ext cx="1912357" cy="298264"/>
          </a:xfrm>
        </p:spPr>
        <p:txBody>
          <a:bodyPr lIns="0" anchor="ctr">
            <a:noAutofit/>
          </a:bodyPr>
          <a:lstStyle>
            <a:lvl1pPr>
              <a:defRPr sz="1600" b="1" i="0">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Strategy One</a:t>
            </a:r>
          </a:p>
        </p:txBody>
      </p:sp>
      <p:sp>
        <p:nvSpPr>
          <p:cNvPr id="28" name="Text Placeholder 30">
            <a:extLst>
              <a:ext uri="{FF2B5EF4-FFF2-40B4-BE49-F238E27FC236}">
                <a16:creationId xmlns:a16="http://schemas.microsoft.com/office/drawing/2014/main" id="{60CA4D5C-E34A-DDB6-FC44-2F425073F558}"/>
              </a:ext>
            </a:extLst>
          </p:cNvPr>
          <p:cNvSpPr>
            <a:spLocks noGrp="1"/>
          </p:cNvSpPr>
          <p:nvPr>
            <p:ph type="body" sz="quarter" idx="21" hasCustomPrompt="1"/>
          </p:nvPr>
        </p:nvSpPr>
        <p:spPr>
          <a:xfrm>
            <a:off x="1290513" y="1816741"/>
            <a:ext cx="1912357" cy="828676"/>
          </a:xfrm>
        </p:spPr>
        <p:txBody>
          <a:bodyPr lIns="0"/>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 of sacred music, or a noble picture.</a:t>
            </a:r>
          </a:p>
        </p:txBody>
      </p:sp>
      <p:grpSp>
        <p:nvGrpSpPr>
          <p:cNvPr id="29" name="Group 28">
            <a:extLst>
              <a:ext uri="{FF2B5EF4-FFF2-40B4-BE49-F238E27FC236}">
                <a16:creationId xmlns:a16="http://schemas.microsoft.com/office/drawing/2014/main" id="{B7BDAE82-3273-0D72-065F-26B6C0EE0EC1}"/>
              </a:ext>
            </a:extLst>
          </p:cNvPr>
          <p:cNvGrpSpPr/>
          <p:nvPr userDrawn="1"/>
        </p:nvGrpSpPr>
        <p:grpSpPr>
          <a:xfrm>
            <a:off x="3656049" y="1141728"/>
            <a:ext cx="2455033" cy="2495551"/>
            <a:chOff x="1814072" y="3437888"/>
            <a:chExt cx="2455033" cy="2495551"/>
          </a:xfrm>
          <a:effectLst/>
        </p:grpSpPr>
        <p:sp>
          <p:nvSpPr>
            <p:cNvPr id="30" name="Rectangle 29">
              <a:extLst>
                <a:ext uri="{FF2B5EF4-FFF2-40B4-BE49-F238E27FC236}">
                  <a16:creationId xmlns:a16="http://schemas.microsoft.com/office/drawing/2014/main" id="{311A8911-32B8-4A55-9C85-123E5B8633B2}"/>
                </a:ext>
              </a:extLst>
            </p:cNvPr>
            <p:cNvSpPr/>
            <p:nvPr/>
          </p:nvSpPr>
          <p:spPr>
            <a:xfrm>
              <a:off x="1814072" y="3437888"/>
              <a:ext cx="2453128" cy="24955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rtlCol="0" anchor="t"/>
            <a:lstStyle/>
            <a:p>
              <a:pPr>
                <a:lnSpc>
                  <a:spcPct val="130000"/>
                </a:lnSpc>
                <a:spcBef>
                  <a:spcPts val="600"/>
                </a:spcBef>
              </a:pPr>
              <a:endParaRPr lang="en-US" sz="1050" dirty="0">
                <a:solidFill>
                  <a:schemeClr val="tx1">
                    <a:alpha val="70000"/>
                  </a:schemeClr>
                </a:solidFill>
                <a:latin typeface="Cairo" pitchFamily="2" charset="-78"/>
                <a:cs typeface="Cairo" pitchFamily="2" charset="-78"/>
              </a:endParaRPr>
            </a:p>
          </p:txBody>
        </p:sp>
        <p:sp>
          <p:nvSpPr>
            <p:cNvPr id="31" name="Rectangle 30">
              <a:extLst>
                <a:ext uri="{FF2B5EF4-FFF2-40B4-BE49-F238E27FC236}">
                  <a16:creationId xmlns:a16="http://schemas.microsoft.com/office/drawing/2014/main" id="{BFA29282-9EFD-E9F9-65D6-EB5EED09F703}"/>
                </a:ext>
              </a:extLst>
            </p:cNvPr>
            <p:cNvSpPr/>
            <p:nvPr/>
          </p:nvSpPr>
          <p:spPr>
            <a:xfrm flipV="1">
              <a:off x="1814072" y="3437888"/>
              <a:ext cx="2455033" cy="516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rtlCol="0" anchor="t"/>
            <a:lstStyle/>
            <a:p>
              <a:pPr>
                <a:lnSpc>
                  <a:spcPct val="130000"/>
                </a:lnSpc>
                <a:spcBef>
                  <a:spcPts val="600"/>
                </a:spcBef>
              </a:pPr>
              <a:endParaRPr lang="en-US" sz="1050" dirty="0">
                <a:solidFill>
                  <a:schemeClr val="tx1">
                    <a:alpha val="70000"/>
                  </a:schemeClr>
                </a:solidFill>
                <a:latin typeface="Cairo" pitchFamily="2" charset="-78"/>
                <a:cs typeface="Cairo" pitchFamily="2" charset="-78"/>
              </a:endParaRPr>
            </a:p>
          </p:txBody>
        </p:sp>
      </p:grpSp>
      <p:sp>
        <p:nvSpPr>
          <p:cNvPr id="37" name="Text Placeholder 9">
            <a:extLst>
              <a:ext uri="{FF2B5EF4-FFF2-40B4-BE49-F238E27FC236}">
                <a16:creationId xmlns:a16="http://schemas.microsoft.com/office/drawing/2014/main" id="{3BDE4D0B-012A-74D1-5832-65B310A91F1E}"/>
              </a:ext>
            </a:extLst>
          </p:cNvPr>
          <p:cNvSpPr>
            <a:spLocks noGrp="1"/>
          </p:cNvSpPr>
          <p:nvPr>
            <p:ph type="body" sz="quarter" idx="22" hasCustomPrompt="1"/>
          </p:nvPr>
        </p:nvSpPr>
        <p:spPr>
          <a:xfrm>
            <a:off x="3927387" y="1468269"/>
            <a:ext cx="1912357" cy="298264"/>
          </a:xfrm>
        </p:spPr>
        <p:txBody>
          <a:bodyPr lIns="0" anchor="ctr">
            <a:noAutofit/>
          </a:bodyPr>
          <a:lstStyle>
            <a:lvl1pPr>
              <a:defRPr sz="1600" b="1" i="0">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Strategy One</a:t>
            </a:r>
          </a:p>
        </p:txBody>
      </p:sp>
      <p:sp>
        <p:nvSpPr>
          <p:cNvPr id="38" name="Text Placeholder 30">
            <a:extLst>
              <a:ext uri="{FF2B5EF4-FFF2-40B4-BE49-F238E27FC236}">
                <a16:creationId xmlns:a16="http://schemas.microsoft.com/office/drawing/2014/main" id="{04F1FB46-046F-BC34-E65C-1F8350B5888F}"/>
              </a:ext>
            </a:extLst>
          </p:cNvPr>
          <p:cNvSpPr>
            <a:spLocks noGrp="1"/>
          </p:cNvSpPr>
          <p:nvPr>
            <p:ph type="body" sz="quarter" idx="23" hasCustomPrompt="1"/>
          </p:nvPr>
        </p:nvSpPr>
        <p:spPr>
          <a:xfrm>
            <a:off x="3927387" y="1816741"/>
            <a:ext cx="1912357" cy="828676"/>
          </a:xfrm>
        </p:spPr>
        <p:txBody>
          <a:bodyPr lIns="0"/>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 of sacred music, or a noble picture.</a:t>
            </a:r>
          </a:p>
        </p:txBody>
      </p:sp>
      <p:grpSp>
        <p:nvGrpSpPr>
          <p:cNvPr id="39" name="Group 38">
            <a:extLst>
              <a:ext uri="{FF2B5EF4-FFF2-40B4-BE49-F238E27FC236}">
                <a16:creationId xmlns:a16="http://schemas.microsoft.com/office/drawing/2014/main" id="{D3C47995-D6A8-835D-0DC2-9CC0C4745C7A}"/>
              </a:ext>
            </a:extLst>
          </p:cNvPr>
          <p:cNvGrpSpPr/>
          <p:nvPr userDrawn="1"/>
        </p:nvGrpSpPr>
        <p:grpSpPr>
          <a:xfrm>
            <a:off x="1019175" y="3789235"/>
            <a:ext cx="2455033" cy="2495551"/>
            <a:chOff x="1814072" y="3437888"/>
            <a:chExt cx="2455033" cy="2495551"/>
          </a:xfrm>
          <a:effectLst/>
        </p:grpSpPr>
        <p:sp>
          <p:nvSpPr>
            <p:cNvPr id="40" name="Rectangle 39">
              <a:extLst>
                <a:ext uri="{FF2B5EF4-FFF2-40B4-BE49-F238E27FC236}">
                  <a16:creationId xmlns:a16="http://schemas.microsoft.com/office/drawing/2014/main" id="{F21E31FC-D852-E483-AC88-8BEB680C95C2}"/>
                </a:ext>
              </a:extLst>
            </p:cNvPr>
            <p:cNvSpPr/>
            <p:nvPr/>
          </p:nvSpPr>
          <p:spPr>
            <a:xfrm>
              <a:off x="1814072" y="3437888"/>
              <a:ext cx="2453128" cy="24955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rtlCol="0" anchor="t"/>
            <a:lstStyle/>
            <a:p>
              <a:pPr>
                <a:lnSpc>
                  <a:spcPct val="130000"/>
                </a:lnSpc>
                <a:spcBef>
                  <a:spcPts val="600"/>
                </a:spcBef>
              </a:pPr>
              <a:endParaRPr lang="en-US" sz="1050" dirty="0">
                <a:solidFill>
                  <a:schemeClr val="tx1">
                    <a:alpha val="70000"/>
                  </a:schemeClr>
                </a:solidFill>
                <a:latin typeface="Cairo" pitchFamily="2" charset="-78"/>
                <a:cs typeface="Cairo" pitchFamily="2" charset="-78"/>
              </a:endParaRPr>
            </a:p>
          </p:txBody>
        </p:sp>
        <p:sp>
          <p:nvSpPr>
            <p:cNvPr id="41" name="Rectangle 40">
              <a:extLst>
                <a:ext uri="{FF2B5EF4-FFF2-40B4-BE49-F238E27FC236}">
                  <a16:creationId xmlns:a16="http://schemas.microsoft.com/office/drawing/2014/main" id="{E2A8648E-AC6B-2CBF-E8EE-B2B1EF92ED4A}"/>
                </a:ext>
              </a:extLst>
            </p:cNvPr>
            <p:cNvSpPr/>
            <p:nvPr/>
          </p:nvSpPr>
          <p:spPr>
            <a:xfrm flipV="1">
              <a:off x="1814072" y="3437888"/>
              <a:ext cx="2455033" cy="516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rtlCol="0" anchor="t"/>
            <a:lstStyle/>
            <a:p>
              <a:pPr>
                <a:lnSpc>
                  <a:spcPct val="130000"/>
                </a:lnSpc>
                <a:spcBef>
                  <a:spcPts val="600"/>
                </a:spcBef>
              </a:pPr>
              <a:endParaRPr lang="en-US" sz="1050" dirty="0">
                <a:solidFill>
                  <a:schemeClr val="tx1">
                    <a:alpha val="70000"/>
                  </a:schemeClr>
                </a:solidFill>
                <a:latin typeface="Cairo" pitchFamily="2" charset="-78"/>
                <a:cs typeface="Cairo" pitchFamily="2" charset="-78"/>
              </a:endParaRPr>
            </a:p>
          </p:txBody>
        </p:sp>
      </p:grpSp>
      <p:sp>
        <p:nvSpPr>
          <p:cNvPr id="42" name="Text Placeholder 9">
            <a:extLst>
              <a:ext uri="{FF2B5EF4-FFF2-40B4-BE49-F238E27FC236}">
                <a16:creationId xmlns:a16="http://schemas.microsoft.com/office/drawing/2014/main" id="{DB1BC811-DF37-F799-67BC-75DBAA272C82}"/>
              </a:ext>
            </a:extLst>
          </p:cNvPr>
          <p:cNvSpPr>
            <a:spLocks noGrp="1"/>
          </p:cNvSpPr>
          <p:nvPr>
            <p:ph type="body" sz="quarter" idx="24" hasCustomPrompt="1"/>
          </p:nvPr>
        </p:nvSpPr>
        <p:spPr>
          <a:xfrm>
            <a:off x="1290513" y="4115776"/>
            <a:ext cx="1912357" cy="298264"/>
          </a:xfrm>
        </p:spPr>
        <p:txBody>
          <a:bodyPr lIns="0" anchor="ctr">
            <a:noAutofit/>
          </a:bodyPr>
          <a:lstStyle>
            <a:lvl1pPr>
              <a:defRPr sz="1600" b="1" i="0">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Strategy Three</a:t>
            </a:r>
          </a:p>
        </p:txBody>
      </p:sp>
      <p:sp>
        <p:nvSpPr>
          <p:cNvPr id="43" name="Text Placeholder 30">
            <a:extLst>
              <a:ext uri="{FF2B5EF4-FFF2-40B4-BE49-F238E27FC236}">
                <a16:creationId xmlns:a16="http://schemas.microsoft.com/office/drawing/2014/main" id="{830D0959-5B03-C95C-5A59-1B7BA88154D9}"/>
              </a:ext>
            </a:extLst>
          </p:cNvPr>
          <p:cNvSpPr>
            <a:spLocks noGrp="1"/>
          </p:cNvSpPr>
          <p:nvPr>
            <p:ph type="body" sz="quarter" idx="25" hasCustomPrompt="1"/>
          </p:nvPr>
        </p:nvSpPr>
        <p:spPr>
          <a:xfrm>
            <a:off x="1290513" y="4464248"/>
            <a:ext cx="1912357" cy="828676"/>
          </a:xfrm>
        </p:spPr>
        <p:txBody>
          <a:bodyPr lIns="0"/>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 of sacred music, or a noble picture.</a:t>
            </a:r>
          </a:p>
        </p:txBody>
      </p:sp>
      <p:grpSp>
        <p:nvGrpSpPr>
          <p:cNvPr id="44" name="Group 43">
            <a:extLst>
              <a:ext uri="{FF2B5EF4-FFF2-40B4-BE49-F238E27FC236}">
                <a16:creationId xmlns:a16="http://schemas.microsoft.com/office/drawing/2014/main" id="{F18463B9-A001-8C94-0D05-4E052CE8ECDE}"/>
              </a:ext>
            </a:extLst>
          </p:cNvPr>
          <p:cNvGrpSpPr/>
          <p:nvPr userDrawn="1"/>
        </p:nvGrpSpPr>
        <p:grpSpPr>
          <a:xfrm>
            <a:off x="3656049" y="3789235"/>
            <a:ext cx="2455033" cy="2495551"/>
            <a:chOff x="1814072" y="3437888"/>
            <a:chExt cx="2455033" cy="2495551"/>
          </a:xfrm>
          <a:effectLst/>
        </p:grpSpPr>
        <p:sp>
          <p:nvSpPr>
            <p:cNvPr id="45" name="Rectangle 44">
              <a:extLst>
                <a:ext uri="{FF2B5EF4-FFF2-40B4-BE49-F238E27FC236}">
                  <a16:creationId xmlns:a16="http://schemas.microsoft.com/office/drawing/2014/main" id="{6C277679-0F65-1EEA-5E1F-315D4D8A0D78}"/>
                </a:ext>
              </a:extLst>
            </p:cNvPr>
            <p:cNvSpPr/>
            <p:nvPr/>
          </p:nvSpPr>
          <p:spPr>
            <a:xfrm>
              <a:off x="1814072" y="3437888"/>
              <a:ext cx="2453128" cy="24955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rtlCol="0" anchor="t"/>
            <a:lstStyle/>
            <a:p>
              <a:pPr>
                <a:lnSpc>
                  <a:spcPct val="130000"/>
                </a:lnSpc>
                <a:spcBef>
                  <a:spcPts val="600"/>
                </a:spcBef>
              </a:pPr>
              <a:endParaRPr lang="en-US" sz="1050" dirty="0">
                <a:solidFill>
                  <a:schemeClr val="tx1">
                    <a:alpha val="70000"/>
                  </a:schemeClr>
                </a:solidFill>
                <a:latin typeface="Cairo" pitchFamily="2" charset="-78"/>
                <a:cs typeface="Cairo" pitchFamily="2" charset="-78"/>
              </a:endParaRPr>
            </a:p>
          </p:txBody>
        </p:sp>
        <p:sp>
          <p:nvSpPr>
            <p:cNvPr id="46" name="Rectangle 45">
              <a:extLst>
                <a:ext uri="{FF2B5EF4-FFF2-40B4-BE49-F238E27FC236}">
                  <a16:creationId xmlns:a16="http://schemas.microsoft.com/office/drawing/2014/main" id="{50D36A80-6B88-30D4-9A22-D7126C65C684}"/>
                </a:ext>
              </a:extLst>
            </p:cNvPr>
            <p:cNvSpPr/>
            <p:nvPr/>
          </p:nvSpPr>
          <p:spPr>
            <a:xfrm flipV="1">
              <a:off x="1814072" y="3437888"/>
              <a:ext cx="2455033" cy="516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rtlCol="0" anchor="t"/>
            <a:lstStyle/>
            <a:p>
              <a:pPr>
                <a:lnSpc>
                  <a:spcPct val="130000"/>
                </a:lnSpc>
                <a:spcBef>
                  <a:spcPts val="600"/>
                </a:spcBef>
              </a:pPr>
              <a:endParaRPr lang="en-US" sz="1050" dirty="0">
                <a:solidFill>
                  <a:schemeClr val="tx1">
                    <a:alpha val="70000"/>
                  </a:schemeClr>
                </a:solidFill>
                <a:latin typeface="Cairo" pitchFamily="2" charset="-78"/>
                <a:cs typeface="Cairo" pitchFamily="2" charset="-78"/>
              </a:endParaRPr>
            </a:p>
          </p:txBody>
        </p:sp>
      </p:grpSp>
      <p:sp>
        <p:nvSpPr>
          <p:cNvPr id="57" name="Text Placeholder 9">
            <a:extLst>
              <a:ext uri="{FF2B5EF4-FFF2-40B4-BE49-F238E27FC236}">
                <a16:creationId xmlns:a16="http://schemas.microsoft.com/office/drawing/2014/main" id="{FB7817DC-AC03-107C-20E3-996E60103332}"/>
              </a:ext>
            </a:extLst>
          </p:cNvPr>
          <p:cNvSpPr>
            <a:spLocks noGrp="1"/>
          </p:cNvSpPr>
          <p:nvPr>
            <p:ph type="body" sz="quarter" idx="26" hasCustomPrompt="1"/>
          </p:nvPr>
        </p:nvSpPr>
        <p:spPr>
          <a:xfrm>
            <a:off x="3927387" y="4115776"/>
            <a:ext cx="1912357" cy="298264"/>
          </a:xfrm>
        </p:spPr>
        <p:txBody>
          <a:bodyPr lIns="0" anchor="ctr">
            <a:noAutofit/>
          </a:bodyPr>
          <a:lstStyle>
            <a:lvl1pPr>
              <a:defRPr sz="1600" b="1" i="0">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Strategy Four</a:t>
            </a:r>
          </a:p>
        </p:txBody>
      </p:sp>
      <p:sp>
        <p:nvSpPr>
          <p:cNvPr id="58" name="Text Placeholder 30">
            <a:extLst>
              <a:ext uri="{FF2B5EF4-FFF2-40B4-BE49-F238E27FC236}">
                <a16:creationId xmlns:a16="http://schemas.microsoft.com/office/drawing/2014/main" id="{09BE29AB-C631-D07A-8DB9-00E3CA006430}"/>
              </a:ext>
            </a:extLst>
          </p:cNvPr>
          <p:cNvSpPr>
            <a:spLocks noGrp="1"/>
          </p:cNvSpPr>
          <p:nvPr>
            <p:ph type="body" sz="quarter" idx="27" hasCustomPrompt="1"/>
          </p:nvPr>
        </p:nvSpPr>
        <p:spPr>
          <a:xfrm>
            <a:off x="3927387" y="4464248"/>
            <a:ext cx="1912357" cy="828676"/>
          </a:xfrm>
        </p:spPr>
        <p:txBody>
          <a:bodyPr lIns="0"/>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 of sacred music, or a noble picture.</a:t>
            </a:r>
          </a:p>
        </p:txBody>
      </p:sp>
    </p:spTree>
    <p:extLst>
      <p:ext uri="{BB962C8B-B14F-4D97-AF65-F5344CB8AC3E}">
        <p14:creationId xmlns:p14="http://schemas.microsoft.com/office/powerpoint/2010/main" val="2189922287"/>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atin typeface="Cairo" pitchFamily="2" charset="-78"/>
                <a:cs typeface="Cairo" pitchFamily="2" charset="-78"/>
              </a:defRPr>
            </a:lvl1pPr>
          </a:lstStyle>
          <a:p>
            <a:r>
              <a:rPr lang="en-US" dirty="0"/>
              <a:t>Click to edit Master title style</a:t>
            </a:r>
          </a:p>
        </p:txBody>
      </p:sp>
      <p:sp>
        <p:nvSpPr>
          <p:cNvPr id="11" name="Text Placeholder 9">
            <a:extLst>
              <a:ext uri="{FF2B5EF4-FFF2-40B4-BE49-F238E27FC236}">
                <a16:creationId xmlns:a16="http://schemas.microsoft.com/office/drawing/2014/main" id="{38D4EE31-4776-356E-8285-B99A14C3663E}"/>
              </a:ext>
            </a:extLst>
          </p:cNvPr>
          <p:cNvSpPr>
            <a:spLocks noGrp="1"/>
          </p:cNvSpPr>
          <p:nvPr>
            <p:ph type="body" sz="quarter" idx="20" hasCustomPrompt="1"/>
          </p:nvPr>
        </p:nvSpPr>
        <p:spPr>
          <a:xfrm>
            <a:off x="3035300" y="2411450"/>
            <a:ext cx="1945704" cy="298264"/>
          </a:xfrm>
        </p:spPr>
        <p:txBody>
          <a:bodyPr lIns="0" anchor="ctr">
            <a:noAutofit/>
          </a:bodyPr>
          <a:lstStyle>
            <a:lvl1pPr>
              <a:defRPr sz="1600" b="1" i="0">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Strategy One</a:t>
            </a:r>
          </a:p>
        </p:txBody>
      </p:sp>
      <p:sp>
        <p:nvSpPr>
          <p:cNvPr id="12" name="Text Placeholder 30">
            <a:extLst>
              <a:ext uri="{FF2B5EF4-FFF2-40B4-BE49-F238E27FC236}">
                <a16:creationId xmlns:a16="http://schemas.microsoft.com/office/drawing/2014/main" id="{06BB0CFE-8D80-773F-78E1-74002F61781C}"/>
              </a:ext>
            </a:extLst>
          </p:cNvPr>
          <p:cNvSpPr>
            <a:spLocks noGrp="1"/>
          </p:cNvSpPr>
          <p:nvPr>
            <p:ph type="body" sz="quarter" idx="21" hasCustomPrompt="1"/>
          </p:nvPr>
        </p:nvSpPr>
        <p:spPr>
          <a:xfrm>
            <a:off x="3035300" y="2759922"/>
            <a:ext cx="8136919" cy="435053"/>
          </a:xfrm>
        </p:spPr>
        <p:txBody>
          <a:bodyPr lIns="0">
            <a:noAutofit/>
          </a:bodyPr>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 of sacred music, or a noble picture. . A peep at some distant orb has power to raise and purify our thoughts like a strain</a:t>
            </a:r>
          </a:p>
        </p:txBody>
      </p:sp>
      <p:sp>
        <p:nvSpPr>
          <p:cNvPr id="15" name="Text Placeholder 9">
            <a:extLst>
              <a:ext uri="{FF2B5EF4-FFF2-40B4-BE49-F238E27FC236}">
                <a16:creationId xmlns:a16="http://schemas.microsoft.com/office/drawing/2014/main" id="{19FFE716-BEFB-B732-3325-69C55AF697F3}"/>
              </a:ext>
            </a:extLst>
          </p:cNvPr>
          <p:cNvSpPr>
            <a:spLocks noGrp="1"/>
          </p:cNvSpPr>
          <p:nvPr>
            <p:ph type="body" sz="quarter" idx="22" hasCustomPrompt="1"/>
          </p:nvPr>
        </p:nvSpPr>
        <p:spPr>
          <a:xfrm>
            <a:off x="3065280" y="3850506"/>
            <a:ext cx="1945704" cy="298264"/>
          </a:xfrm>
        </p:spPr>
        <p:txBody>
          <a:bodyPr lIns="0" anchor="ctr">
            <a:noAutofit/>
          </a:bodyPr>
          <a:lstStyle>
            <a:lvl1pPr>
              <a:defRPr sz="1600" b="1" i="0">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Strategy One</a:t>
            </a:r>
          </a:p>
        </p:txBody>
      </p:sp>
      <p:sp>
        <p:nvSpPr>
          <p:cNvPr id="16" name="Text Placeholder 30">
            <a:extLst>
              <a:ext uri="{FF2B5EF4-FFF2-40B4-BE49-F238E27FC236}">
                <a16:creationId xmlns:a16="http://schemas.microsoft.com/office/drawing/2014/main" id="{C357DC3C-2DB9-45D5-28F9-DE2B16F33B80}"/>
              </a:ext>
            </a:extLst>
          </p:cNvPr>
          <p:cNvSpPr>
            <a:spLocks noGrp="1"/>
          </p:cNvSpPr>
          <p:nvPr>
            <p:ph type="body" sz="quarter" idx="23" hasCustomPrompt="1"/>
          </p:nvPr>
        </p:nvSpPr>
        <p:spPr>
          <a:xfrm>
            <a:off x="3065280" y="4198978"/>
            <a:ext cx="8136919" cy="435053"/>
          </a:xfrm>
        </p:spPr>
        <p:txBody>
          <a:bodyPr lIns="0">
            <a:noAutofit/>
          </a:bodyPr>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 of sacred music, or a noble picture. . A peep at some distant orb has power to raise and purify our thoughts like a strain</a:t>
            </a:r>
          </a:p>
        </p:txBody>
      </p:sp>
      <p:sp>
        <p:nvSpPr>
          <p:cNvPr id="19" name="Text Placeholder 9">
            <a:extLst>
              <a:ext uri="{FF2B5EF4-FFF2-40B4-BE49-F238E27FC236}">
                <a16:creationId xmlns:a16="http://schemas.microsoft.com/office/drawing/2014/main" id="{7C7AAC87-85FD-FB6C-2723-6E86271599EB}"/>
              </a:ext>
            </a:extLst>
          </p:cNvPr>
          <p:cNvSpPr>
            <a:spLocks noGrp="1"/>
          </p:cNvSpPr>
          <p:nvPr>
            <p:ph type="body" sz="quarter" idx="24" hasCustomPrompt="1"/>
          </p:nvPr>
        </p:nvSpPr>
        <p:spPr>
          <a:xfrm>
            <a:off x="3065280" y="5298832"/>
            <a:ext cx="1945704" cy="298264"/>
          </a:xfrm>
        </p:spPr>
        <p:txBody>
          <a:bodyPr lIns="0" anchor="ctr">
            <a:noAutofit/>
          </a:bodyPr>
          <a:lstStyle>
            <a:lvl1pPr>
              <a:defRPr sz="1600" b="1" i="0">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Strategy One</a:t>
            </a:r>
          </a:p>
        </p:txBody>
      </p:sp>
      <p:sp>
        <p:nvSpPr>
          <p:cNvPr id="20" name="Text Placeholder 30">
            <a:extLst>
              <a:ext uri="{FF2B5EF4-FFF2-40B4-BE49-F238E27FC236}">
                <a16:creationId xmlns:a16="http://schemas.microsoft.com/office/drawing/2014/main" id="{1E205D8B-B1AD-F03E-0403-E835D5202C88}"/>
              </a:ext>
            </a:extLst>
          </p:cNvPr>
          <p:cNvSpPr>
            <a:spLocks noGrp="1"/>
          </p:cNvSpPr>
          <p:nvPr>
            <p:ph type="body" sz="quarter" idx="25" hasCustomPrompt="1"/>
          </p:nvPr>
        </p:nvSpPr>
        <p:spPr>
          <a:xfrm>
            <a:off x="3065280" y="5647304"/>
            <a:ext cx="8136919" cy="435053"/>
          </a:xfrm>
        </p:spPr>
        <p:txBody>
          <a:bodyPr lIns="0">
            <a:noAutofit/>
          </a:bodyPr>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 of sacred music, or a noble picture. . A peep at some distant orb has power to raise and purify our thoughts like a strain</a:t>
            </a:r>
          </a:p>
        </p:txBody>
      </p:sp>
    </p:spTree>
    <p:extLst>
      <p:ext uri="{BB962C8B-B14F-4D97-AF65-F5344CB8AC3E}">
        <p14:creationId xmlns:p14="http://schemas.microsoft.com/office/powerpoint/2010/main" val="299812318"/>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atin typeface="Cairo" pitchFamily="2" charset="-78"/>
                <a:cs typeface="Cairo" pitchFamily="2" charset="-78"/>
              </a:defRPr>
            </a:lvl1pPr>
          </a:lstStyle>
          <a:p>
            <a:r>
              <a:rPr lang="en-US" dirty="0"/>
              <a:t>Click to edit Master title style</a:t>
            </a:r>
          </a:p>
        </p:txBody>
      </p:sp>
      <p:sp>
        <p:nvSpPr>
          <p:cNvPr id="20" name="Text Placeholder 30">
            <a:extLst>
              <a:ext uri="{FF2B5EF4-FFF2-40B4-BE49-F238E27FC236}">
                <a16:creationId xmlns:a16="http://schemas.microsoft.com/office/drawing/2014/main" id="{1E205D8B-B1AD-F03E-0403-E835D5202C88}"/>
              </a:ext>
            </a:extLst>
          </p:cNvPr>
          <p:cNvSpPr>
            <a:spLocks noGrp="1"/>
          </p:cNvSpPr>
          <p:nvPr>
            <p:ph type="body" sz="quarter" idx="25" hasCustomPrompt="1"/>
          </p:nvPr>
        </p:nvSpPr>
        <p:spPr>
          <a:xfrm>
            <a:off x="3065280" y="5344202"/>
            <a:ext cx="8136919" cy="738156"/>
          </a:xfrm>
        </p:spPr>
        <p:txBody>
          <a:bodyPr lIns="0" anchor="ctr"/>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 of sacred music, or a noble picture. . A peep at some distant orb has power to raise and purify our thoughts like a strain</a:t>
            </a:r>
          </a:p>
        </p:txBody>
      </p:sp>
      <p:sp>
        <p:nvSpPr>
          <p:cNvPr id="17" name="Text Placeholder 30">
            <a:extLst>
              <a:ext uri="{FF2B5EF4-FFF2-40B4-BE49-F238E27FC236}">
                <a16:creationId xmlns:a16="http://schemas.microsoft.com/office/drawing/2014/main" id="{FA7D740A-59B1-6029-A8AC-48145899A352}"/>
              </a:ext>
            </a:extLst>
          </p:cNvPr>
          <p:cNvSpPr>
            <a:spLocks noGrp="1"/>
          </p:cNvSpPr>
          <p:nvPr>
            <p:ph type="body" sz="quarter" idx="26" hasCustomPrompt="1"/>
          </p:nvPr>
        </p:nvSpPr>
        <p:spPr>
          <a:xfrm>
            <a:off x="3065281" y="3915801"/>
            <a:ext cx="7936506" cy="738156"/>
          </a:xfrm>
        </p:spPr>
        <p:txBody>
          <a:bodyPr lIns="0" anchor="ctr"/>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 of sacred music, or a noble picture. . A peep at some distant orb has power to raise and purify our thoughts like a strain</a:t>
            </a:r>
          </a:p>
        </p:txBody>
      </p:sp>
      <p:sp>
        <p:nvSpPr>
          <p:cNvPr id="18" name="Text Placeholder 30">
            <a:extLst>
              <a:ext uri="{FF2B5EF4-FFF2-40B4-BE49-F238E27FC236}">
                <a16:creationId xmlns:a16="http://schemas.microsoft.com/office/drawing/2014/main" id="{103A0B79-543B-3148-9D91-5C7073BD4966}"/>
              </a:ext>
            </a:extLst>
          </p:cNvPr>
          <p:cNvSpPr>
            <a:spLocks noGrp="1"/>
          </p:cNvSpPr>
          <p:nvPr>
            <p:ph type="body" sz="quarter" idx="27" hasCustomPrompt="1"/>
          </p:nvPr>
        </p:nvSpPr>
        <p:spPr>
          <a:xfrm>
            <a:off x="3065281" y="2483884"/>
            <a:ext cx="7936506" cy="738156"/>
          </a:xfrm>
        </p:spPr>
        <p:txBody>
          <a:bodyPr lIns="0" anchor="ctr"/>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 of sacred music, or a noble picture. . A peep at some distant orb has power to raise and purify our thoughts like a strain</a:t>
            </a:r>
          </a:p>
        </p:txBody>
      </p:sp>
      <p:sp>
        <p:nvSpPr>
          <p:cNvPr id="22" name="Text Placeholder 9">
            <a:extLst>
              <a:ext uri="{FF2B5EF4-FFF2-40B4-BE49-F238E27FC236}">
                <a16:creationId xmlns:a16="http://schemas.microsoft.com/office/drawing/2014/main" id="{1076B478-23C8-5FF1-9951-4D919DDF9F84}"/>
              </a:ext>
            </a:extLst>
          </p:cNvPr>
          <p:cNvSpPr>
            <a:spLocks noGrp="1"/>
          </p:cNvSpPr>
          <p:nvPr>
            <p:ph type="body" sz="quarter" idx="20" hasCustomPrompt="1"/>
          </p:nvPr>
        </p:nvSpPr>
        <p:spPr>
          <a:xfrm>
            <a:off x="1019778" y="2278168"/>
            <a:ext cx="2045501" cy="1145284"/>
          </a:xfrm>
        </p:spPr>
        <p:txBody>
          <a:bodyPr lIns="288000" anchor="ctr">
            <a:noAutofit/>
          </a:bodyPr>
          <a:lstStyle>
            <a:lvl1pPr>
              <a:lnSpc>
                <a:spcPct val="100000"/>
              </a:lnSpc>
              <a:defRPr sz="1600" b="1" i="0">
                <a:solidFill>
                  <a:schemeClr val="accent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Strategy One</a:t>
            </a:r>
          </a:p>
        </p:txBody>
      </p:sp>
      <p:sp>
        <p:nvSpPr>
          <p:cNvPr id="23" name="Text Placeholder 9">
            <a:extLst>
              <a:ext uri="{FF2B5EF4-FFF2-40B4-BE49-F238E27FC236}">
                <a16:creationId xmlns:a16="http://schemas.microsoft.com/office/drawing/2014/main" id="{1E79EF47-E1DA-F576-D4A3-00BF3C9FC465}"/>
              </a:ext>
            </a:extLst>
          </p:cNvPr>
          <p:cNvSpPr>
            <a:spLocks noGrp="1"/>
          </p:cNvSpPr>
          <p:nvPr>
            <p:ph type="body" sz="quarter" idx="28" hasCustomPrompt="1"/>
          </p:nvPr>
        </p:nvSpPr>
        <p:spPr>
          <a:xfrm>
            <a:off x="1019778" y="3705186"/>
            <a:ext cx="2045501" cy="1145284"/>
          </a:xfrm>
        </p:spPr>
        <p:txBody>
          <a:bodyPr lIns="288000" anchor="ctr">
            <a:noAutofit/>
          </a:bodyPr>
          <a:lstStyle>
            <a:lvl1pPr>
              <a:lnSpc>
                <a:spcPct val="100000"/>
              </a:lnSpc>
              <a:defRPr sz="1600" b="1" i="0">
                <a:solidFill>
                  <a:schemeClr val="accent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Strategy One</a:t>
            </a:r>
          </a:p>
        </p:txBody>
      </p:sp>
      <p:sp>
        <p:nvSpPr>
          <p:cNvPr id="24" name="Text Placeholder 9">
            <a:extLst>
              <a:ext uri="{FF2B5EF4-FFF2-40B4-BE49-F238E27FC236}">
                <a16:creationId xmlns:a16="http://schemas.microsoft.com/office/drawing/2014/main" id="{54C34E55-2B5B-9C11-AE4C-DFEFB11685B8}"/>
              </a:ext>
            </a:extLst>
          </p:cNvPr>
          <p:cNvSpPr>
            <a:spLocks noGrp="1"/>
          </p:cNvSpPr>
          <p:nvPr>
            <p:ph type="body" sz="quarter" idx="29" hasCustomPrompt="1"/>
          </p:nvPr>
        </p:nvSpPr>
        <p:spPr>
          <a:xfrm>
            <a:off x="1019778" y="5132204"/>
            <a:ext cx="2045501" cy="1145284"/>
          </a:xfrm>
        </p:spPr>
        <p:txBody>
          <a:bodyPr lIns="288000" anchor="ctr">
            <a:noAutofit/>
          </a:bodyPr>
          <a:lstStyle>
            <a:lvl1pPr>
              <a:lnSpc>
                <a:spcPct val="100000"/>
              </a:lnSpc>
              <a:defRPr sz="1600" b="1" i="0">
                <a:solidFill>
                  <a:schemeClr val="accent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Strategy One</a:t>
            </a:r>
          </a:p>
        </p:txBody>
      </p:sp>
    </p:spTree>
    <p:extLst>
      <p:ext uri="{BB962C8B-B14F-4D97-AF65-F5344CB8AC3E}">
        <p14:creationId xmlns:p14="http://schemas.microsoft.com/office/powerpoint/2010/main" val="2722600830"/>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sp>
        <p:nvSpPr>
          <p:cNvPr id="17" name="Text Placeholder 30">
            <a:extLst>
              <a:ext uri="{FF2B5EF4-FFF2-40B4-BE49-F238E27FC236}">
                <a16:creationId xmlns:a16="http://schemas.microsoft.com/office/drawing/2014/main" id="{FA7D740A-59B1-6029-A8AC-48145899A352}"/>
              </a:ext>
            </a:extLst>
          </p:cNvPr>
          <p:cNvSpPr>
            <a:spLocks noGrp="1"/>
          </p:cNvSpPr>
          <p:nvPr>
            <p:ph type="body" sz="quarter" idx="26" hasCustomPrompt="1"/>
          </p:nvPr>
        </p:nvSpPr>
        <p:spPr>
          <a:xfrm>
            <a:off x="3065281" y="2198715"/>
            <a:ext cx="7936506" cy="738156"/>
          </a:xfrm>
        </p:spPr>
        <p:txBody>
          <a:bodyPr lIns="0" anchor="ctr"/>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 of sacred music, or a noble picture. . A peep at some distant orb has power to raise and purify our thoughts like a strain</a:t>
            </a:r>
          </a:p>
        </p:txBody>
      </p:sp>
      <p:sp>
        <p:nvSpPr>
          <p:cNvPr id="18" name="Text Placeholder 30">
            <a:extLst>
              <a:ext uri="{FF2B5EF4-FFF2-40B4-BE49-F238E27FC236}">
                <a16:creationId xmlns:a16="http://schemas.microsoft.com/office/drawing/2014/main" id="{103A0B79-543B-3148-9D91-5C7073BD4966}"/>
              </a:ext>
            </a:extLst>
          </p:cNvPr>
          <p:cNvSpPr>
            <a:spLocks noGrp="1"/>
          </p:cNvSpPr>
          <p:nvPr>
            <p:ph type="body" sz="quarter" idx="27" hasCustomPrompt="1"/>
          </p:nvPr>
        </p:nvSpPr>
        <p:spPr>
          <a:xfrm>
            <a:off x="3065281" y="766798"/>
            <a:ext cx="7936506" cy="738156"/>
          </a:xfrm>
        </p:spPr>
        <p:txBody>
          <a:bodyPr lIns="0" anchor="ctr"/>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 of sacred music, or a noble picture. . A peep at some distant orb has power to raise and purify our thoughts like a strain</a:t>
            </a:r>
          </a:p>
        </p:txBody>
      </p:sp>
      <p:sp>
        <p:nvSpPr>
          <p:cNvPr id="22" name="Text Placeholder 9">
            <a:extLst>
              <a:ext uri="{FF2B5EF4-FFF2-40B4-BE49-F238E27FC236}">
                <a16:creationId xmlns:a16="http://schemas.microsoft.com/office/drawing/2014/main" id="{1076B478-23C8-5FF1-9951-4D919DDF9F84}"/>
              </a:ext>
            </a:extLst>
          </p:cNvPr>
          <p:cNvSpPr>
            <a:spLocks noGrp="1"/>
          </p:cNvSpPr>
          <p:nvPr>
            <p:ph type="body" sz="quarter" idx="20" hasCustomPrompt="1"/>
          </p:nvPr>
        </p:nvSpPr>
        <p:spPr>
          <a:xfrm>
            <a:off x="1019778" y="561082"/>
            <a:ext cx="2045501" cy="1145284"/>
          </a:xfrm>
        </p:spPr>
        <p:txBody>
          <a:bodyPr lIns="288000" anchor="ctr">
            <a:noAutofit/>
          </a:bodyPr>
          <a:lstStyle>
            <a:lvl1pPr>
              <a:lnSpc>
                <a:spcPct val="100000"/>
              </a:lnSpc>
              <a:defRPr sz="1600" b="1" i="0">
                <a:solidFill>
                  <a:schemeClr val="accent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Strategy One</a:t>
            </a:r>
          </a:p>
        </p:txBody>
      </p:sp>
      <p:sp>
        <p:nvSpPr>
          <p:cNvPr id="23" name="Text Placeholder 9">
            <a:extLst>
              <a:ext uri="{FF2B5EF4-FFF2-40B4-BE49-F238E27FC236}">
                <a16:creationId xmlns:a16="http://schemas.microsoft.com/office/drawing/2014/main" id="{1E79EF47-E1DA-F576-D4A3-00BF3C9FC465}"/>
              </a:ext>
            </a:extLst>
          </p:cNvPr>
          <p:cNvSpPr>
            <a:spLocks noGrp="1"/>
          </p:cNvSpPr>
          <p:nvPr>
            <p:ph type="body" sz="quarter" idx="28" hasCustomPrompt="1"/>
          </p:nvPr>
        </p:nvSpPr>
        <p:spPr>
          <a:xfrm>
            <a:off x="1019778" y="1988100"/>
            <a:ext cx="2045501" cy="1145284"/>
          </a:xfrm>
        </p:spPr>
        <p:txBody>
          <a:bodyPr lIns="288000" anchor="ctr">
            <a:noAutofit/>
          </a:bodyPr>
          <a:lstStyle>
            <a:lvl1pPr>
              <a:lnSpc>
                <a:spcPct val="100000"/>
              </a:lnSpc>
              <a:defRPr sz="1600" b="1" i="0">
                <a:solidFill>
                  <a:schemeClr val="accent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Strategy One</a:t>
            </a:r>
          </a:p>
        </p:txBody>
      </p:sp>
      <p:sp>
        <p:nvSpPr>
          <p:cNvPr id="13" name="Text Placeholder 11">
            <a:extLst>
              <a:ext uri="{FF2B5EF4-FFF2-40B4-BE49-F238E27FC236}">
                <a16:creationId xmlns:a16="http://schemas.microsoft.com/office/drawing/2014/main" id="{DCEB19C9-93EE-91B1-0402-DDCDE7F81D30}"/>
              </a:ext>
            </a:extLst>
          </p:cNvPr>
          <p:cNvSpPr>
            <a:spLocks noGrp="1"/>
          </p:cNvSpPr>
          <p:nvPr>
            <p:ph type="body" sz="quarter" idx="17" hasCustomPrompt="1"/>
          </p:nvPr>
        </p:nvSpPr>
        <p:spPr>
          <a:xfrm>
            <a:off x="3047668" y="4032815"/>
            <a:ext cx="1998663" cy="365125"/>
          </a:xfrm>
        </p:spPr>
        <p:txBody>
          <a:bodyPr lIns="0">
            <a:noAutofit/>
          </a:bodyPr>
          <a:lstStyle>
            <a:lvl1pPr>
              <a:spcBef>
                <a:spcPts val="1600"/>
              </a:spcBef>
              <a:defRPr sz="1600" b="1" i="0">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lvl="0"/>
            <a:r>
              <a:rPr lang="en-US" sz="1600" b="1" dirty="0">
                <a:solidFill>
                  <a:schemeClr val="tx1"/>
                </a:solidFill>
                <a:latin typeface="Cairo" pitchFamily="2" charset="-78"/>
                <a:cs typeface="Cairo" pitchFamily="2" charset="-78"/>
              </a:rPr>
              <a:t>Subtitle</a:t>
            </a:r>
            <a:endParaRPr lang="en-SA" dirty="0"/>
          </a:p>
        </p:txBody>
      </p:sp>
      <p:sp>
        <p:nvSpPr>
          <p:cNvPr id="14" name="Text Placeholder 20">
            <a:extLst>
              <a:ext uri="{FF2B5EF4-FFF2-40B4-BE49-F238E27FC236}">
                <a16:creationId xmlns:a16="http://schemas.microsoft.com/office/drawing/2014/main" id="{F7B3CAA0-9F8B-8214-5248-9CC35D0BD0DC}"/>
              </a:ext>
            </a:extLst>
          </p:cNvPr>
          <p:cNvSpPr>
            <a:spLocks noGrp="1"/>
          </p:cNvSpPr>
          <p:nvPr>
            <p:ph type="body" sz="quarter" idx="19" hasCustomPrompt="1"/>
          </p:nvPr>
        </p:nvSpPr>
        <p:spPr>
          <a:xfrm>
            <a:off x="3035299" y="4478359"/>
            <a:ext cx="8146221" cy="1142706"/>
          </a:xfrm>
        </p:spPr>
        <p:txBody>
          <a:bodyPr lIns="0"/>
          <a:lstStyle>
            <a:lvl1pPr marL="0" algn="l" defTabSz="914330" rtl="0" eaLnBrk="1" latinLnBrk="0" hangingPunct="1">
              <a:lnSpc>
                <a:spcPct val="100000"/>
              </a:lnSpc>
              <a:spcBef>
                <a:spcPts val="600"/>
              </a:spcBef>
              <a:defRPr lang="en-US" sz="1050" kern="1200" dirty="0" smtClean="0">
                <a:solidFill>
                  <a:schemeClr val="tx1">
                    <a:alpha val="70000"/>
                  </a:schemeClr>
                </a:solidFill>
                <a:latin typeface="+mn-lt"/>
                <a:ea typeface="+mn-ea"/>
                <a:cs typeface="+mn-cs"/>
              </a:defRPr>
            </a:lvl1pPr>
            <a:lvl2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2pPr>
            <a:lvl3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3pPr>
            <a:lvl4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4pPr>
            <a:lvl5pPr marL="0" algn="l" defTabSz="914330" rtl="0" eaLnBrk="1" latinLnBrk="0" hangingPunct="1">
              <a:lnSpc>
                <a:spcPct val="100000"/>
              </a:lnSpc>
              <a:spcBef>
                <a:spcPts val="600"/>
              </a:spcBef>
              <a:defRPr lang="en-SA" sz="1050" kern="1200" dirty="0">
                <a:solidFill>
                  <a:schemeClr val="tx1">
                    <a:alpha val="70000"/>
                  </a:schemeClr>
                </a:solidFill>
                <a:latin typeface="+mn-lt"/>
                <a:ea typeface="+mn-ea"/>
                <a:cs typeface="+mn-cs"/>
              </a:defRPr>
            </a:lvl5pPr>
          </a:lstStyle>
          <a:p>
            <a:pPr>
              <a:lnSpc>
                <a:spcPct val="130000"/>
              </a:lnSpc>
              <a:spcBef>
                <a:spcPts val="600"/>
              </a:spcBef>
            </a:pPr>
            <a:r>
              <a:rPr lang="en-US" sz="1050" b="1" dirty="0">
                <a:solidFill>
                  <a:schemeClr val="tx1">
                    <a:alpha val="70000"/>
                  </a:schemeClr>
                </a:solidFill>
              </a:rPr>
              <a:t>A peep at some distant orb has power to raise and purify </a:t>
            </a:r>
            <a:r>
              <a:rPr lang="en-US" sz="1050" dirty="0">
                <a:solidFill>
                  <a:schemeClr val="tx1">
                    <a:alpha val="70000"/>
                  </a:schemeClr>
                </a:solidFill>
              </a:rPr>
              <a:t>our thoughts like a strain of sacred music, or a noble picture, or a passage from the grander poets. It always does one good. A peep at some distant orb has power to raise and purify our thoughts like a strain of sacred music, or a noble picture, or a passage from the grander poets. It always does one good.</a:t>
            </a:r>
          </a:p>
          <a:p>
            <a:pPr>
              <a:lnSpc>
                <a:spcPct val="130000"/>
              </a:lnSpc>
              <a:spcBef>
                <a:spcPts val="600"/>
              </a:spcBef>
            </a:pPr>
            <a:r>
              <a:rPr lang="en-US" sz="1050" dirty="0">
                <a:solidFill>
                  <a:schemeClr val="tx1">
                    <a:alpha val="70000"/>
                  </a:schemeClr>
                </a:solidFill>
              </a:rPr>
              <a:t>Apparently, we had reached a great height in the atmosphere, for the sky was a dead black, and the stars had ceased to twinkle. </a:t>
            </a:r>
          </a:p>
          <a:p>
            <a:pPr lvl="4"/>
            <a:endParaRPr lang="en-SA" dirty="0"/>
          </a:p>
        </p:txBody>
      </p:sp>
    </p:spTree>
    <p:extLst>
      <p:ext uri="{BB962C8B-B14F-4D97-AF65-F5344CB8AC3E}">
        <p14:creationId xmlns:p14="http://schemas.microsoft.com/office/powerpoint/2010/main" val="4006069408"/>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0325622A-06B0-2AA3-5674-5D38169D1050}"/>
              </a:ext>
            </a:extLst>
          </p:cNvPr>
          <p:cNvSpPr>
            <a:spLocks noGrp="1"/>
          </p:cNvSpPr>
          <p:nvPr>
            <p:ph type="title" hasCustomPrompt="1"/>
          </p:nvPr>
        </p:nvSpPr>
        <p:spPr>
          <a:xfrm>
            <a:off x="2013835" y="921650"/>
            <a:ext cx="3241072" cy="1249845"/>
          </a:xfrm>
        </p:spPr>
        <p:txBody>
          <a:bodyPr/>
          <a:lstStyle>
            <a:lvl1pPr>
              <a:lnSpc>
                <a:spcPct val="90000"/>
              </a:lnSpc>
              <a:defRPr sz="4400"/>
            </a:lvl1pPr>
          </a:lstStyle>
          <a:p>
            <a:r>
              <a:rPr lang="en-US" dirty="0">
                <a:solidFill>
                  <a:schemeClr val="accent1"/>
                </a:solidFill>
              </a:rPr>
              <a:t>Right</a:t>
            </a:r>
            <a:r>
              <a:rPr lang="en-US" dirty="0"/>
              <a:t> Title</a:t>
            </a:r>
            <a:br>
              <a:rPr lang="en-US" dirty="0"/>
            </a:br>
            <a:r>
              <a:rPr lang="en-US" dirty="0"/>
              <a:t>in box text</a:t>
            </a:r>
          </a:p>
        </p:txBody>
      </p:sp>
      <p:sp>
        <p:nvSpPr>
          <p:cNvPr id="24" name="Text Placeholder 11">
            <a:extLst>
              <a:ext uri="{FF2B5EF4-FFF2-40B4-BE49-F238E27FC236}">
                <a16:creationId xmlns:a16="http://schemas.microsoft.com/office/drawing/2014/main" id="{FA22CBC9-041C-9F6F-59A9-1345CCA3A8D1}"/>
              </a:ext>
            </a:extLst>
          </p:cNvPr>
          <p:cNvSpPr>
            <a:spLocks noGrp="1"/>
          </p:cNvSpPr>
          <p:nvPr>
            <p:ph type="body" sz="quarter" idx="17" hasCustomPrompt="1"/>
          </p:nvPr>
        </p:nvSpPr>
        <p:spPr>
          <a:xfrm>
            <a:off x="2035968" y="2699625"/>
            <a:ext cx="1998663" cy="365125"/>
          </a:xfrm>
        </p:spPr>
        <p:txBody>
          <a:bodyPr lIns="0">
            <a:noAutofit/>
          </a:bodyPr>
          <a:lstStyle>
            <a:lvl1pPr>
              <a:spcBef>
                <a:spcPts val="1600"/>
              </a:spcBef>
              <a:defRPr sz="1600" b="1" i="0">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lvl="0"/>
            <a:r>
              <a:rPr lang="en-US" sz="1600" b="1" dirty="0">
                <a:solidFill>
                  <a:schemeClr val="tx1"/>
                </a:solidFill>
                <a:latin typeface="Cairo" pitchFamily="2" charset="-78"/>
                <a:cs typeface="Cairo" pitchFamily="2" charset="-78"/>
              </a:rPr>
              <a:t>Subtitle</a:t>
            </a:r>
            <a:endParaRPr lang="en-SA" dirty="0"/>
          </a:p>
        </p:txBody>
      </p:sp>
      <p:sp>
        <p:nvSpPr>
          <p:cNvPr id="25" name="Text Placeholder 20">
            <a:extLst>
              <a:ext uri="{FF2B5EF4-FFF2-40B4-BE49-F238E27FC236}">
                <a16:creationId xmlns:a16="http://schemas.microsoft.com/office/drawing/2014/main" id="{6CC4B49F-2A8F-6542-DC19-4E0DA5AB1E59}"/>
              </a:ext>
            </a:extLst>
          </p:cNvPr>
          <p:cNvSpPr>
            <a:spLocks noGrp="1"/>
          </p:cNvSpPr>
          <p:nvPr>
            <p:ph type="body" sz="quarter" idx="19" hasCustomPrompt="1"/>
          </p:nvPr>
        </p:nvSpPr>
        <p:spPr>
          <a:xfrm>
            <a:off x="2023600" y="3145168"/>
            <a:ext cx="3231306" cy="2505451"/>
          </a:xfrm>
        </p:spPr>
        <p:txBody>
          <a:bodyPr lIns="0"/>
          <a:lstStyle>
            <a:lvl1pPr marL="0" algn="l" defTabSz="914330" rtl="0" eaLnBrk="1" latinLnBrk="0" hangingPunct="1">
              <a:lnSpc>
                <a:spcPct val="100000"/>
              </a:lnSpc>
              <a:spcBef>
                <a:spcPts val="600"/>
              </a:spcBef>
              <a:defRPr lang="en-US" sz="1050" kern="1200" dirty="0" smtClean="0">
                <a:solidFill>
                  <a:schemeClr val="tx1">
                    <a:alpha val="70000"/>
                  </a:schemeClr>
                </a:solidFill>
                <a:latin typeface="+mn-lt"/>
                <a:ea typeface="+mn-ea"/>
                <a:cs typeface="+mn-cs"/>
              </a:defRPr>
            </a:lvl1pPr>
            <a:lvl2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2pPr>
            <a:lvl3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3pPr>
            <a:lvl4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4pPr>
            <a:lvl5pPr marL="0" algn="l" defTabSz="914330" rtl="0" eaLnBrk="1" latinLnBrk="0" hangingPunct="1">
              <a:lnSpc>
                <a:spcPct val="100000"/>
              </a:lnSpc>
              <a:spcBef>
                <a:spcPts val="600"/>
              </a:spcBef>
              <a:defRPr lang="en-SA" sz="1050" kern="1200" dirty="0">
                <a:solidFill>
                  <a:schemeClr val="tx1">
                    <a:alpha val="70000"/>
                  </a:schemeClr>
                </a:solidFill>
                <a:latin typeface="+mn-lt"/>
                <a:ea typeface="+mn-ea"/>
                <a:cs typeface="+mn-cs"/>
              </a:defRPr>
            </a:lvl5pPr>
          </a:lstStyle>
          <a:p>
            <a:pPr>
              <a:lnSpc>
                <a:spcPct val="130000"/>
              </a:lnSpc>
              <a:spcBef>
                <a:spcPts val="600"/>
              </a:spcBef>
            </a:pPr>
            <a:r>
              <a:rPr lang="en-US" sz="1050" b="1" dirty="0">
                <a:solidFill>
                  <a:schemeClr val="tx1">
                    <a:alpha val="70000"/>
                  </a:schemeClr>
                </a:solidFill>
              </a:rPr>
              <a:t>A peep at some distant orb has power to raise and purify </a:t>
            </a:r>
            <a:r>
              <a:rPr lang="en-US" sz="1050" dirty="0">
                <a:solidFill>
                  <a:schemeClr val="tx1">
                    <a:alpha val="70000"/>
                  </a:schemeClr>
                </a:solidFill>
              </a:rPr>
              <a:t>our thoughts like a strain of sacred music, or a noble picture, or a passage from the grander poets. It always does one good. A peep at some distant orb has power to raise and purify our thoughts like a strain of sacred music, or a noble picture, or a passage from the grander poets. It always does one good.</a:t>
            </a:r>
          </a:p>
          <a:p>
            <a:pPr>
              <a:lnSpc>
                <a:spcPct val="130000"/>
              </a:lnSpc>
              <a:spcBef>
                <a:spcPts val="600"/>
              </a:spcBef>
            </a:pPr>
            <a:r>
              <a:rPr lang="en-US" sz="1050" dirty="0">
                <a:solidFill>
                  <a:schemeClr val="tx1">
                    <a:alpha val="70000"/>
                  </a:schemeClr>
                </a:solidFill>
              </a:rPr>
              <a:t>Apparently, we had reached a great height in the atmosphere, for the sky was a dead black, and the stars had ceased to twinkle. </a:t>
            </a:r>
          </a:p>
          <a:p>
            <a:pPr lvl="4"/>
            <a:endParaRPr lang="en-SA" dirty="0"/>
          </a:p>
        </p:txBody>
      </p:sp>
    </p:spTree>
    <p:extLst>
      <p:ext uri="{BB962C8B-B14F-4D97-AF65-F5344CB8AC3E}">
        <p14:creationId xmlns:p14="http://schemas.microsoft.com/office/powerpoint/2010/main" val="377119503"/>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0325622A-06B0-2AA3-5674-5D38169D1050}"/>
              </a:ext>
            </a:extLst>
          </p:cNvPr>
          <p:cNvSpPr>
            <a:spLocks noGrp="1"/>
          </p:cNvSpPr>
          <p:nvPr>
            <p:ph type="title" hasCustomPrompt="1"/>
          </p:nvPr>
        </p:nvSpPr>
        <p:spPr>
          <a:xfrm>
            <a:off x="2013835" y="921650"/>
            <a:ext cx="3241072" cy="1249845"/>
          </a:xfrm>
        </p:spPr>
        <p:txBody>
          <a:bodyPr/>
          <a:lstStyle>
            <a:lvl1pPr>
              <a:lnSpc>
                <a:spcPct val="90000"/>
              </a:lnSpc>
              <a:defRPr sz="4400"/>
            </a:lvl1pPr>
          </a:lstStyle>
          <a:p>
            <a:r>
              <a:rPr lang="en-US" dirty="0">
                <a:solidFill>
                  <a:schemeClr val="accent1"/>
                </a:solidFill>
              </a:rPr>
              <a:t>Right</a:t>
            </a:r>
            <a:r>
              <a:rPr lang="en-US" dirty="0"/>
              <a:t> Title</a:t>
            </a:r>
            <a:br>
              <a:rPr lang="en-US" dirty="0"/>
            </a:br>
            <a:r>
              <a:rPr lang="en-US" dirty="0"/>
              <a:t>in box text</a:t>
            </a:r>
          </a:p>
        </p:txBody>
      </p:sp>
      <p:sp>
        <p:nvSpPr>
          <p:cNvPr id="24" name="Text Placeholder 11">
            <a:extLst>
              <a:ext uri="{FF2B5EF4-FFF2-40B4-BE49-F238E27FC236}">
                <a16:creationId xmlns:a16="http://schemas.microsoft.com/office/drawing/2014/main" id="{FA22CBC9-041C-9F6F-59A9-1345CCA3A8D1}"/>
              </a:ext>
            </a:extLst>
          </p:cNvPr>
          <p:cNvSpPr>
            <a:spLocks noGrp="1"/>
          </p:cNvSpPr>
          <p:nvPr>
            <p:ph type="body" sz="quarter" idx="17" hasCustomPrompt="1"/>
          </p:nvPr>
        </p:nvSpPr>
        <p:spPr>
          <a:xfrm>
            <a:off x="2035968" y="2699625"/>
            <a:ext cx="1998663" cy="365125"/>
          </a:xfrm>
        </p:spPr>
        <p:txBody>
          <a:bodyPr lIns="0">
            <a:noAutofit/>
          </a:bodyPr>
          <a:lstStyle>
            <a:lvl1pPr>
              <a:spcBef>
                <a:spcPts val="1600"/>
              </a:spcBef>
              <a:defRPr sz="1600" b="1" i="0">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lvl="0"/>
            <a:r>
              <a:rPr lang="en-US" sz="1600" b="1" dirty="0">
                <a:solidFill>
                  <a:schemeClr val="tx1"/>
                </a:solidFill>
                <a:latin typeface="Cairo" pitchFamily="2" charset="-78"/>
                <a:cs typeface="Cairo" pitchFamily="2" charset="-78"/>
              </a:rPr>
              <a:t>Subtitle</a:t>
            </a:r>
            <a:endParaRPr lang="en-SA" dirty="0"/>
          </a:p>
        </p:txBody>
      </p:sp>
      <p:sp>
        <p:nvSpPr>
          <p:cNvPr id="25" name="Text Placeholder 20">
            <a:extLst>
              <a:ext uri="{FF2B5EF4-FFF2-40B4-BE49-F238E27FC236}">
                <a16:creationId xmlns:a16="http://schemas.microsoft.com/office/drawing/2014/main" id="{6CC4B49F-2A8F-6542-DC19-4E0DA5AB1E59}"/>
              </a:ext>
            </a:extLst>
          </p:cNvPr>
          <p:cNvSpPr>
            <a:spLocks noGrp="1"/>
          </p:cNvSpPr>
          <p:nvPr>
            <p:ph type="body" sz="quarter" idx="19" hasCustomPrompt="1"/>
          </p:nvPr>
        </p:nvSpPr>
        <p:spPr>
          <a:xfrm>
            <a:off x="2023600" y="3145168"/>
            <a:ext cx="3231306" cy="2505451"/>
          </a:xfrm>
        </p:spPr>
        <p:txBody>
          <a:bodyPr lIns="0"/>
          <a:lstStyle>
            <a:lvl1pPr marL="0" algn="l" defTabSz="914330" rtl="0" eaLnBrk="1" latinLnBrk="0" hangingPunct="1">
              <a:lnSpc>
                <a:spcPct val="100000"/>
              </a:lnSpc>
              <a:spcBef>
                <a:spcPts val="600"/>
              </a:spcBef>
              <a:defRPr lang="en-US" sz="1050" kern="1200" dirty="0" smtClean="0">
                <a:solidFill>
                  <a:schemeClr val="tx1">
                    <a:alpha val="70000"/>
                  </a:schemeClr>
                </a:solidFill>
                <a:latin typeface="+mn-lt"/>
                <a:ea typeface="+mn-ea"/>
                <a:cs typeface="+mn-cs"/>
              </a:defRPr>
            </a:lvl1pPr>
            <a:lvl2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2pPr>
            <a:lvl3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3pPr>
            <a:lvl4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4pPr>
            <a:lvl5pPr marL="0" algn="l" defTabSz="914330" rtl="0" eaLnBrk="1" latinLnBrk="0" hangingPunct="1">
              <a:lnSpc>
                <a:spcPct val="100000"/>
              </a:lnSpc>
              <a:spcBef>
                <a:spcPts val="600"/>
              </a:spcBef>
              <a:defRPr lang="en-SA" sz="1050" kern="1200" dirty="0">
                <a:solidFill>
                  <a:schemeClr val="tx1">
                    <a:alpha val="70000"/>
                  </a:schemeClr>
                </a:solidFill>
                <a:latin typeface="+mn-lt"/>
                <a:ea typeface="+mn-ea"/>
                <a:cs typeface="+mn-cs"/>
              </a:defRPr>
            </a:lvl5pPr>
          </a:lstStyle>
          <a:p>
            <a:pPr>
              <a:lnSpc>
                <a:spcPct val="130000"/>
              </a:lnSpc>
              <a:spcBef>
                <a:spcPts val="600"/>
              </a:spcBef>
            </a:pPr>
            <a:r>
              <a:rPr lang="en-US" sz="1050" b="1" dirty="0">
                <a:solidFill>
                  <a:schemeClr val="tx1">
                    <a:alpha val="70000"/>
                  </a:schemeClr>
                </a:solidFill>
              </a:rPr>
              <a:t>A peep at some distant orb has power to raise and purify </a:t>
            </a:r>
            <a:r>
              <a:rPr lang="en-US" sz="1050" dirty="0">
                <a:solidFill>
                  <a:schemeClr val="tx1">
                    <a:alpha val="70000"/>
                  </a:schemeClr>
                </a:solidFill>
              </a:rPr>
              <a:t>our thoughts like a strain of sacred music, or a noble picture, or a passage from the grander poets. It always does one good. A peep at some distant orb has power to raise and purify our thoughts like a strain of sacred music, or a noble picture, or a passage from the grander poets. It always does one good.</a:t>
            </a:r>
          </a:p>
          <a:p>
            <a:pPr>
              <a:lnSpc>
                <a:spcPct val="130000"/>
              </a:lnSpc>
              <a:spcBef>
                <a:spcPts val="600"/>
              </a:spcBef>
            </a:pPr>
            <a:r>
              <a:rPr lang="en-US" sz="1050" dirty="0">
                <a:solidFill>
                  <a:schemeClr val="tx1">
                    <a:alpha val="70000"/>
                  </a:schemeClr>
                </a:solidFill>
              </a:rPr>
              <a:t>Apparently, we had reached a great height in the atmosphere, for the sky was a dead black, and the stars had ceased to twinkle. </a:t>
            </a:r>
          </a:p>
          <a:p>
            <a:pPr lvl="4"/>
            <a:endParaRPr lang="en-SA" dirty="0"/>
          </a:p>
        </p:txBody>
      </p:sp>
      <p:sp>
        <p:nvSpPr>
          <p:cNvPr id="31" name="Text Placeholder 20">
            <a:extLst>
              <a:ext uri="{FF2B5EF4-FFF2-40B4-BE49-F238E27FC236}">
                <a16:creationId xmlns:a16="http://schemas.microsoft.com/office/drawing/2014/main" id="{123D3395-34E5-DC6E-93E3-69EA73F25C2C}"/>
              </a:ext>
            </a:extLst>
          </p:cNvPr>
          <p:cNvSpPr>
            <a:spLocks noGrp="1"/>
          </p:cNvSpPr>
          <p:nvPr>
            <p:ph type="body" sz="quarter" idx="21" hasCustomPrompt="1"/>
          </p:nvPr>
        </p:nvSpPr>
        <p:spPr>
          <a:xfrm>
            <a:off x="7191344" y="1524186"/>
            <a:ext cx="3573637" cy="537021"/>
          </a:xfrm>
        </p:spPr>
        <p:txBody>
          <a:bodyPr lIns="0">
            <a:normAutofit/>
          </a:bodyPr>
          <a:lstStyle>
            <a:lvl1pPr marL="0" algn="l" defTabSz="914330" rtl="0" eaLnBrk="1" latinLnBrk="0" hangingPunct="1">
              <a:lnSpc>
                <a:spcPct val="100000"/>
              </a:lnSpc>
              <a:spcBef>
                <a:spcPts val="600"/>
              </a:spcBef>
              <a:defRPr lang="en-US" sz="105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2pPr>
            <a:lvl3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3pPr>
            <a:lvl4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4pPr>
            <a:lvl5pPr marL="0" algn="l" defTabSz="914330" rtl="0" eaLnBrk="1" latinLnBrk="0" hangingPunct="1">
              <a:lnSpc>
                <a:spcPct val="100000"/>
              </a:lnSpc>
              <a:spcBef>
                <a:spcPts val="600"/>
              </a:spcBef>
              <a:defRPr lang="en-SA" sz="1050" kern="1200" dirty="0">
                <a:solidFill>
                  <a:schemeClr val="tx1">
                    <a:alpha val="70000"/>
                  </a:schemeClr>
                </a:solidFill>
                <a:latin typeface="+mn-lt"/>
                <a:ea typeface="+mn-ea"/>
                <a:cs typeface="+mn-cs"/>
              </a:defRPr>
            </a:lvl5pPr>
          </a:lstStyle>
          <a:p>
            <a:pPr>
              <a:lnSpc>
                <a:spcPct val="130000"/>
              </a:lnSpc>
              <a:spcBef>
                <a:spcPts val="600"/>
              </a:spcBef>
            </a:pPr>
            <a:r>
              <a:rPr lang="en-US" sz="1050" b="1" dirty="0">
                <a:solidFill>
                  <a:schemeClr val="tx1">
                    <a:alpha val="70000"/>
                  </a:schemeClr>
                </a:solidFill>
              </a:rPr>
              <a:t>A peep at some distant orb has power to raise and purify </a:t>
            </a:r>
            <a:r>
              <a:rPr lang="en-US" sz="1050" dirty="0">
                <a:solidFill>
                  <a:schemeClr val="tx1">
                    <a:alpha val="70000"/>
                  </a:schemeClr>
                </a:solidFill>
              </a:rPr>
              <a:t>our thoughts like a strain of sacred .</a:t>
            </a:r>
            <a:endParaRPr lang="en-SA" dirty="0"/>
          </a:p>
        </p:txBody>
      </p:sp>
      <p:sp>
        <p:nvSpPr>
          <p:cNvPr id="32" name="Text Placeholder 29">
            <a:extLst>
              <a:ext uri="{FF2B5EF4-FFF2-40B4-BE49-F238E27FC236}">
                <a16:creationId xmlns:a16="http://schemas.microsoft.com/office/drawing/2014/main" id="{0CB09974-5D48-D004-CA40-DCC65A112E12}"/>
              </a:ext>
            </a:extLst>
          </p:cNvPr>
          <p:cNvSpPr>
            <a:spLocks noGrp="1"/>
          </p:cNvSpPr>
          <p:nvPr>
            <p:ph type="body" sz="quarter" idx="22" hasCustomPrompt="1"/>
          </p:nvPr>
        </p:nvSpPr>
        <p:spPr>
          <a:xfrm>
            <a:off x="7183437" y="1125538"/>
            <a:ext cx="3573637" cy="346232"/>
          </a:xfrm>
        </p:spPr>
        <p:txBody>
          <a:bodyPr lIns="0"/>
          <a:lstStyle>
            <a:lvl1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600" b="1" kern="1200" dirty="0">
                <a:solidFill>
                  <a:schemeClr val="accent1"/>
                </a:solidFill>
                <a:latin typeface="Cairo" pitchFamily="2" charset="-78"/>
                <a:ea typeface="+mn-ea"/>
                <a:cs typeface="Cairo" pitchFamily="2" charset="-78"/>
              </a:defRPr>
            </a:lvl5pPr>
          </a:lstStyle>
          <a:p>
            <a:pPr>
              <a:lnSpc>
                <a:spcPct val="130000"/>
              </a:lnSpc>
              <a:spcBef>
                <a:spcPts val="600"/>
              </a:spcBef>
            </a:pPr>
            <a:r>
              <a:rPr lang="en-US" sz="1600" b="1" dirty="0">
                <a:solidFill>
                  <a:schemeClr val="accent1"/>
                </a:solidFill>
                <a:latin typeface="Cairo" pitchFamily="2" charset="-78"/>
                <a:cs typeface="Cairo" pitchFamily="2" charset="-78"/>
              </a:rPr>
              <a:t>Creative Brief</a:t>
            </a:r>
          </a:p>
        </p:txBody>
      </p:sp>
      <p:sp>
        <p:nvSpPr>
          <p:cNvPr id="35" name="Text Placeholder 20">
            <a:extLst>
              <a:ext uri="{FF2B5EF4-FFF2-40B4-BE49-F238E27FC236}">
                <a16:creationId xmlns:a16="http://schemas.microsoft.com/office/drawing/2014/main" id="{4B7A71CF-22FA-9A0D-1413-7706AB1D65C9}"/>
              </a:ext>
            </a:extLst>
          </p:cNvPr>
          <p:cNvSpPr>
            <a:spLocks noGrp="1"/>
          </p:cNvSpPr>
          <p:nvPr>
            <p:ph type="body" sz="quarter" idx="23" hasCustomPrompt="1"/>
          </p:nvPr>
        </p:nvSpPr>
        <p:spPr>
          <a:xfrm>
            <a:off x="7191344" y="2798804"/>
            <a:ext cx="3573637" cy="537021"/>
          </a:xfrm>
        </p:spPr>
        <p:txBody>
          <a:bodyPr lIns="0">
            <a:normAutofit/>
          </a:bodyPr>
          <a:lstStyle>
            <a:lvl1pPr marL="0" algn="l" defTabSz="914330" rtl="0" eaLnBrk="1" latinLnBrk="0" hangingPunct="1">
              <a:lnSpc>
                <a:spcPct val="100000"/>
              </a:lnSpc>
              <a:spcBef>
                <a:spcPts val="600"/>
              </a:spcBef>
              <a:defRPr lang="en-US" sz="105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2pPr>
            <a:lvl3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3pPr>
            <a:lvl4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4pPr>
            <a:lvl5pPr marL="0" algn="l" defTabSz="914330" rtl="0" eaLnBrk="1" latinLnBrk="0" hangingPunct="1">
              <a:lnSpc>
                <a:spcPct val="100000"/>
              </a:lnSpc>
              <a:spcBef>
                <a:spcPts val="600"/>
              </a:spcBef>
              <a:defRPr lang="en-SA" sz="1050" kern="1200" dirty="0">
                <a:solidFill>
                  <a:schemeClr val="tx1">
                    <a:alpha val="70000"/>
                  </a:schemeClr>
                </a:solidFill>
                <a:latin typeface="+mn-lt"/>
                <a:ea typeface="+mn-ea"/>
                <a:cs typeface="+mn-cs"/>
              </a:defRPr>
            </a:lvl5pPr>
          </a:lstStyle>
          <a:p>
            <a:pPr>
              <a:lnSpc>
                <a:spcPct val="130000"/>
              </a:lnSpc>
              <a:spcBef>
                <a:spcPts val="600"/>
              </a:spcBef>
            </a:pPr>
            <a:r>
              <a:rPr lang="en-US" sz="1050" b="1" dirty="0">
                <a:solidFill>
                  <a:schemeClr val="tx1">
                    <a:alpha val="70000"/>
                  </a:schemeClr>
                </a:solidFill>
              </a:rPr>
              <a:t>A peep at some distant orb has power to raise and purify </a:t>
            </a:r>
            <a:r>
              <a:rPr lang="en-US" sz="1050" dirty="0">
                <a:solidFill>
                  <a:schemeClr val="tx1">
                    <a:alpha val="70000"/>
                  </a:schemeClr>
                </a:solidFill>
              </a:rPr>
              <a:t>our thoughts like a strain of sacred .</a:t>
            </a:r>
            <a:endParaRPr lang="en-SA" dirty="0"/>
          </a:p>
        </p:txBody>
      </p:sp>
      <p:sp>
        <p:nvSpPr>
          <p:cNvPr id="36" name="Text Placeholder 29">
            <a:extLst>
              <a:ext uri="{FF2B5EF4-FFF2-40B4-BE49-F238E27FC236}">
                <a16:creationId xmlns:a16="http://schemas.microsoft.com/office/drawing/2014/main" id="{D864467B-1500-5D94-7030-26E18DA439DD}"/>
              </a:ext>
            </a:extLst>
          </p:cNvPr>
          <p:cNvSpPr>
            <a:spLocks noGrp="1"/>
          </p:cNvSpPr>
          <p:nvPr>
            <p:ph type="body" sz="quarter" idx="24" hasCustomPrompt="1"/>
          </p:nvPr>
        </p:nvSpPr>
        <p:spPr>
          <a:xfrm>
            <a:off x="7183437" y="2400156"/>
            <a:ext cx="3573637" cy="346232"/>
          </a:xfrm>
        </p:spPr>
        <p:txBody>
          <a:bodyPr lIns="0"/>
          <a:lstStyle>
            <a:lvl1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600" b="1" kern="1200" dirty="0">
                <a:solidFill>
                  <a:schemeClr val="accent1"/>
                </a:solidFill>
                <a:latin typeface="Cairo" pitchFamily="2" charset="-78"/>
                <a:ea typeface="+mn-ea"/>
                <a:cs typeface="Cairo" pitchFamily="2" charset="-78"/>
              </a:defRPr>
            </a:lvl5pPr>
          </a:lstStyle>
          <a:p>
            <a:pPr>
              <a:lnSpc>
                <a:spcPct val="130000"/>
              </a:lnSpc>
              <a:spcBef>
                <a:spcPts val="600"/>
              </a:spcBef>
            </a:pPr>
            <a:r>
              <a:rPr lang="en-US" sz="1600" b="1" dirty="0">
                <a:solidFill>
                  <a:schemeClr val="accent1"/>
                </a:solidFill>
                <a:latin typeface="Cairo" pitchFamily="2" charset="-78"/>
                <a:cs typeface="Cairo" pitchFamily="2" charset="-78"/>
              </a:rPr>
              <a:t>Business Plan</a:t>
            </a:r>
          </a:p>
        </p:txBody>
      </p:sp>
      <p:sp>
        <p:nvSpPr>
          <p:cNvPr id="39" name="Text Placeholder 20">
            <a:extLst>
              <a:ext uri="{FF2B5EF4-FFF2-40B4-BE49-F238E27FC236}">
                <a16:creationId xmlns:a16="http://schemas.microsoft.com/office/drawing/2014/main" id="{8554337E-28EC-C1A9-3CE2-236B8B873B19}"/>
              </a:ext>
            </a:extLst>
          </p:cNvPr>
          <p:cNvSpPr>
            <a:spLocks noGrp="1"/>
          </p:cNvSpPr>
          <p:nvPr>
            <p:ph type="body" sz="quarter" idx="25" hasCustomPrompt="1"/>
          </p:nvPr>
        </p:nvSpPr>
        <p:spPr>
          <a:xfrm>
            <a:off x="7191344" y="4073422"/>
            <a:ext cx="3573637" cy="537021"/>
          </a:xfrm>
        </p:spPr>
        <p:txBody>
          <a:bodyPr lIns="0">
            <a:normAutofit/>
          </a:bodyPr>
          <a:lstStyle>
            <a:lvl1pPr marL="0" algn="l" defTabSz="914330" rtl="0" eaLnBrk="1" latinLnBrk="0" hangingPunct="1">
              <a:lnSpc>
                <a:spcPct val="100000"/>
              </a:lnSpc>
              <a:spcBef>
                <a:spcPts val="600"/>
              </a:spcBef>
              <a:defRPr lang="en-US" sz="105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2pPr>
            <a:lvl3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3pPr>
            <a:lvl4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4pPr>
            <a:lvl5pPr marL="0" algn="l" defTabSz="914330" rtl="0" eaLnBrk="1" latinLnBrk="0" hangingPunct="1">
              <a:lnSpc>
                <a:spcPct val="100000"/>
              </a:lnSpc>
              <a:spcBef>
                <a:spcPts val="600"/>
              </a:spcBef>
              <a:defRPr lang="en-SA" sz="1050" kern="1200" dirty="0">
                <a:solidFill>
                  <a:schemeClr val="tx1">
                    <a:alpha val="70000"/>
                  </a:schemeClr>
                </a:solidFill>
                <a:latin typeface="+mn-lt"/>
                <a:ea typeface="+mn-ea"/>
                <a:cs typeface="+mn-cs"/>
              </a:defRPr>
            </a:lvl5pPr>
          </a:lstStyle>
          <a:p>
            <a:pPr>
              <a:lnSpc>
                <a:spcPct val="130000"/>
              </a:lnSpc>
              <a:spcBef>
                <a:spcPts val="600"/>
              </a:spcBef>
            </a:pPr>
            <a:r>
              <a:rPr lang="en-US" sz="1050" b="1" dirty="0">
                <a:solidFill>
                  <a:schemeClr val="tx1">
                    <a:alpha val="70000"/>
                  </a:schemeClr>
                </a:solidFill>
              </a:rPr>
              <a:t>A peep at some distant orb has power to raise and purify </a:t>
            </a:r>
            <a:r>
              <a:rPr lang="en-US" sz="1050" dirty="0">
                <a:solidFill>
                  <a:schemeClr val="tx1">
                    <a:alpha val="70000"/>
                  </a:schemeClr>
                </a:solidFill>
              </a:rPr>
              <a:t>our thoughts like a strain of sacred .</a:t>
            </a:r>
            <a:endParaRPr lang="en-SA" dirty="0"/>
          </a:p>
        </p:txBody>
      </p:sp>
      <p:sp>
        <p:nvSpPr>
          <p:cNvPr id="40" name="Text Placeholder 29">
            <a:extLst>
              <a:ext uri="{FF2B5EF4-FFF2-40B4-BE49-F238E27FC236}">
                <a16:creationId xmlns:a16="http://schemas.microsoft.com/office/drawing/2014/main" id="{DB11702A-4F23-2CB9-967B-8FFCEBD31C36}"/>
              </a:ext>
            </a:extLst>
          </p:cNvPr>
          <p:cNvSpPr>
            <a:spLocks noGrp="1"/>
          </p:cNvSpPr>
          <p:nvPr>
            <p:ph type="body" sz="quarter" idx="26" hasCustomPrompt="1"/>
          </p:nvPr>
        </p:nvSpPr>
        <p:spPr>
          <a:xfrm>
            <a:off x="7183437" y="3674774"/>
            <a:ext cx="3573637" cy="346232"/>
          </a:xfrm>
        </p:spPr>
        <p:txBody>
          <a:bodyPr lIns="0"/>
          <a:lstStyle>
            <a:lvl1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600" b="1" kern="1200" dirty="0">
                <a:solidFill>
                  <a:schemeClr val="accent1"/>
                </a:solidFill>
                <a:latin typeface="Cairo" pitchFamily="2" charset="-78"/>
                <a:ea typeface="+mn-ea"/>
                <a:cs typeface="Cairo" pitchFamily="2" charset="-78"/>
              </a:defRPr>
            </a:lvl5pPr>
          </a:lstStyle>
          <a:p>
            <a:pPr>
              <a:lnSpc>
                <a:spcPct val="130000"/>
              </a:lnSpc>
              <a:spcBef>
                <a:spcPts val="600"/>
              </a:spcBef>
            </a:pPr>
            <a:r>
              <a:rPr lang="en-US" sz="1600" b="1" dirty="0">
                <a:solidFill>
                  <a:schemeClr val="accent1"/>
                </a:solidFill>
                <a:latin typeface="Cairo" pitchFamily="2" charset="-78"/>
                <a:cs typeface="Cairo" pitchFamily="2" charset="-78"/>
              </a:rPr>
              <a:t>Call Center</a:t>
            </a:r>
          </a:p>
        </p:txBody>
      </p:sp>
      <p:sp>
        <p:nvSpPr>
          <p:cNvPr id="43" name="Text Placeholder 20">
            <a:extLst>
              <a:ext uri="{FF2B5EF4-FFF2-40B4-BE49-F238E27FC236}">
                <a16:creationId xmlns:a16="http://schemas.microsoft.com/office/drawing/2014/main" id="{81DC673A-37ED-80D7-1811-50027A3C8B87}"/>
              </a:ext>
            </a:extLst>
          </p:cNvPr>
          <p:cNvSpPr>
            <a:spLocks noGrp="1"/>
          </p:cNvSpPr>
          <p:nvPr>
            <p:ph type="body" sz="quarter" idx="27" hasCustomPrompt="1"/>
          </p:nvPr>
        </p:nvSpPr>
        <p:spPr>
          <a:xfrm>
            <a:off x="7191344" y="5334186"/>
            <a:ext cx="3573637" cy="537021"/>
          </a:xfrm>
        </p:spPr>
        <p:txBody>
          <a:bodyPr lIns="0">
            <a:normAutofit/>
          </a:bodyPr>
          <a:lstStyle>
            <a:lvl1pPr marL="0" algn="l" defTabSz="914330" rtl="0" eaLnBrk="1" latinLnBrk="0" hangingPunct="1">
              <a:lnSpc>
                <a:spcPct val="100000"/>
              </a:lnSpc>
              <a:spcBef>
                <a:spcPts val="600"/>
              </a:spcBef>
              <a:defRPr lang="en-US" sz="105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2pPr>
            <a:lvl3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3pPr>
            <a:lvl4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4pPr>
            <a:lvl5pPr marL="0" algn="l" defTabSz="914330" rtl="0" eaLnBrk="1" latinLnBrk="0" hangingPunct="1">
              <a:lnSpc>
                <a:spcPct val="100000"/>
              </a:lnSpc>
              <a:spcBef>
                <a:spcPts val="600"/>
              </a:spcBef>
              <a:defRPr lang="en-SA" sz="1050" kern="1200" dirty="0">
                <a:solidFill>
                  <a:schemeClr val="tx1">
                    <a:alpha val="70000"/>
                  </a:schemeClr>
                </a:solidFill>
                <a:latin typeface="+mn-lt"/>
                <a:ea typeface="+mn-ea"/>
                <a:cs typeface="+mn-cs"/>
              </a:defRPr>
            </a:lvl5pPr>
          </a:lstStyle>
          <a:p>
            <a:pPr>
              <a:lnSpc>
                <a:spcPct val="130000"/>
              </a:lnSpc>
              <a:spcBef>
                <a:spcPts val="600"/>
              </a:spcBef>
            </a:pPr>
            <a:r>
              <a:rPr lang="en-US" sz="1050" b="1" dirty="0">
                <a:solidFill>
                  <a:schemeClr val="tx1">
                    <a:alpha val="70000"/>
                  </a:schemeClr>
                </a:solidFill>
              </a:rPr>
              <a:t>A peep at some distant orb has power to raise and purify </a:t>
            </a:r>
            <a:r>
              <a:rPr lang="en-US" sz="1050" dirty="0">
                <a:solidFill>
                  <a:schemeClr val="tx1">
                    <a:alpha val="70000"/>
                  </a:schemeClr>
                </a:solidFill>
              </a:rPr>
              <a:t>our thoughts like a strain of sacred .</a:t>
            </a:r>
            <a:endParaRPr lang="en-SA" dirty="0"/>
          </a:p>
        </p:txBody>
      </p:sp>
      <p:sp>
        <p:nvSpPr>
          <p:cNvPr id="44" name="Text Placeholder 29">
            <a:extLst>
              <a:ext uri="{FF2B5EF4-FFF2-40B4-BE49-F238E27FC236}">
                <a16:creationId xmlns:a16="http://schemas.microsoft.com/office/drawing/2014/main" id="{7C1015C4-87F7-8867-B438-104B36BD4D09}"/>
              </a:ext>
            </a:extLst>
          </p:cNvPr>
          <p:cNvSpPr>
            <a:spLocks noGrp="1"/>
          </p:cNvSpPr>
          <p:nvPr>
            <p:ph type="body" sz="quarter" idx="28" hasCustomPrompt="1"/>
          </p:nvPr>
        </p:nvSpPr>
        <p:spPr>
          <a:xfrm>
            <a:off x="7183437" y="4935538"/>
            <a:ext cx="3573637" cy="346232"/>
          </a:xfrm>
        </p:spPr>
        <p:txBody>
          <a:bodyPr lIns="0"/>
          <a:lstStyle>
            <a:lvl1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600" b="1" kern="1200" dirty="0">
                <a:solidFill>
                  <a:schemeClr val="accent1"/>
                </a:solidFill>
                <a:latin typeface="Cairo" pitchFamily="2" charset="-78"/>
                <a:ea typeface="+mn-ea"/>
                <a:cs typeface="Cairo" pitchFamily="2" charset="-78"/>
              </a:defRPr>
            </a:lvl5pPr>
          </a:lstStyle>
          <a:p>
            <a:pPr>
              <a:lnSpc>
                <a:spcPct val="130000"/>
              </a:lnSpc>
              <a:spcBef>
                <a:spcPts val="600"/>
              </a:spcBef>
            </a:pPr>
            <a:r>
              <a:rPr lang="en-US" sz="1600" b="1" dirty="0">
                <a:solidFill>
                  <a:schemeClr val="accent1"/>
                </a:solidFill>
                <a:latin typeface="Cairo" pitchFamily="2" charset="-78"/>
                <a:cs typeface="Cairo" pitchFamily="2" charset="-78"/>
              </a:rPr>
              <a:t>24/7 Professional Support</a:t>
            </a:r>
          </a:p>
        </p:txBody>
      </p:sp>
    </p:spTree>
    <p:extLst>
      <p:ext uri="{BB962C8B-B14F-4D97-AF65-F5344CB8AC3E}">
        <p14:creationId xmlns:p14="http://schemas.microsoft.com/office/powerpoint/2010/main" val="2400387269"/>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atin typeface="Cairo" pitchFamily="2" charset="-78"/>
                <a:cs typeface="Cairo" pitchFamily="2" charset="-78"/>
              </a:defRPr>
            </a:lvl1pPr>
          </a:lstStyle>
          <a:p>
            <a:r>
              <a:rPr lang="en-US" dirty="0"/>
              <a:t>Click to edit Master title style</a:t>
            </a:r>
          </a:p>
        </p:txBody>
      </p:sp>
      <p:sp>
        <p:nvSpPr>
          <p:cNvPr id="10" name="Content Placeholder 6">
            <a:extLst>
              <a:ext uri="{FF2B5EF4-FFF2-40B4-BE49-F238E27FC236}">
                <a16:creationId xmlns:a16="http://schemas.microsoft.com/office/drawing/2014/main" id="{E43C2A02-2C7B-FA1B-D432-17131DB45DF1}"/>
              </a:ext>
            </a:extLst>
          </p:cNvPr>
          <p:cNvSpPr>
            <a:spLocks noGrp="1"/>
          </p:cNvSpPr>
          <p:nvPr>
            <p:ph sz="quarter" idx="12" hasCustomPrompt="1"/>
          </p:nvPr>
        </p:nvSpPr>
        <p:spPr>
          <a:xfrm>
            <a:off x="7462289" y="4047109"/>
            <a:ext cx="1998663" cy="2036763"/>
          </a:xfrm>
        </p:spPr>
        <p:txBody>
          <a:bodyPr>
            <a:normAutofit/>
          </a:bodyPr>
          <a:lstStyle>
            <a:lvl1pPr>
              <a:spcBef>
                <a:spcPts val="0"/>
              </a:spcBef>
              <a:defRPr sz="1050"/>
            </a:lvl1pPr>
          </a:lstStyle>
          <a:p>
            <a:pPr indent="-228600">
              <a:lnSpc>
                <a:spcPct val="130000"/>
              </a:lnSpc>
              <a:spcBef>
                <a:spcPts val="1200"/>
              </a:spcBef>
              <a:buClr>
                <a:schemeClr val="accent1"/>
              </a:buClr>
              <a:buFont typeface="+mj-lt"/>
              <a:buAutoNum type="arabicPeriod"/>
            </a:pPr>
            <a:r>
              <a:rPr lang="en-US" sz="1050" dirty="0">
                <a:solidFill>
                  <a:schemeClr val="tx1">
                    <a:alpha val="70000"/>
                  </a:schemeClr>
                </a:solidFill>
                <a:latin typeface="Cairo" pitchFamily="2" charset="-78"/>
                <a:cs typeface="Cairo" pitchFamily="2" charset="-78"/>
              </a:rPr>
              <a:t>like a strain of sacred music, or a noble picture, or a passage from the grander poets. </a:t>
            </a:r>
          </a:p>
          <a:p>
            <a:pPr indent="-228600">
              <a:lnSpc>
                <a:spcPct val="130000"/>
              </a:lnSpc>
              <a:spcBef>
                <a:spcPts val="1200"/>
              </a:spcBef>
              <a:buClr>
                <a:schemeClr val="accent1"/>
              </a:buClr>
              <a:buFont typeface="+mj-lt"/>
              <a:buAutoNum type="arabicPeriod"/>
            </a:pPr>
            <a:r>
              <a:rPr lang="en-US" sz="1050" dirty="0">
                <a:solidFill>
                  <a:schemeClr val="tx1">
                    <a:alpha val="70000"/>
                  </a:schemeClr>
                </a:solidFill>
                <a:latin typeface="Cairo" pitchFamily="2" charset="-78"/>
                <a:cs typeface="Cairo" pitchFamily="2" charset="-78"/>
              </a:rPr>
              <a:t>It always does one good.</a:t>
            </a:r>
          </a:p>
          <a:p>
            <a:pPr indent="-228600">
              <a:lnSpc>
                <a:spcPct val="130000"/>
              </a:lnSpc>
              <a:spcBef>
                <a:spcPts val="1200"/>
              </a:spcBef>
              <a:buClr>
                <a:schemeClr val="accent1"/>
              </a:buClr>
              <a:buFont typeface="+mj-lt"/>
              <a:buAutoNum type="arabicPeriod"/>
            </a:pPr>
            <a:r>
              <a:rPr lang="en-US" sz="1050" dirty="0">
                <a:solidFill>
                  <a:schemeClr val="tx1">
                    <a:alpha val="70000"/>
                  </a:schemeClr>
                </a:solidFill>
                <a:latin typeface="Cairo" pitchFamily="2" charset="-78"/>
                <a:cs typeface="Cairo" pitchFamily="2" charset="-78"/>
              </a:rPr>
              <a:t>All their equipment and instruments are alive.</a:t>
            </a:r>
          </a:p>
        </p:txBody>
      </p:sp>
      <p:sp>
        <p:nvSpPr>
          <p:cNvPr id="15" name="Content Placeholder 6">
            <a:extLst>
              <a:ext uri="{FF2B5EF4-FFF2-40B4-BE49-F238E27FC236}">
                <a16:creationId xmlns:a16="http://schemas.microsoft.com/office/drawing/2014/main" id="{2D68F4F2-25EB-BE89-5FF8-D7A5F970F6AC}"/>
              </a:ext>
            </a:extLst>
          </p:cNvPr>
          <p:cNvSpPr>
            <a:spLocks noGrp="1"/>
          </p:cNvSpPr>
          <p:nvPr>
            <p:ph sz="quarter" idx="14" hasCustomPrompt="1"/>
          </p:nvPr>
        </p:nvSpPr>
        <p:spPr>
          <a:xfrm>
            <a:off x="4850387" y="4047109"/>
            <a:ext cx="1998663" cy="2036763"/>
          </a:xfrm>
        </p:spPr>
        <p:txBody>
          <a:bodyPr>
            <a:normAutofit/>
          </a:bodyPr>
          <a:lstStyle>
            <a:lvl1pPr>
              <a:spcBef>
                <a:spcPts val="0"/>
              </a:spcBef>
              <a:defRPr sz="1050"/>
            </a:lvl1pPr>
          </a:lstStyle>
          <a:p>
            <a:pPr indent="-228600">
              <a:lnSpc>
                <a:spcPct val="130000"/>
              </a:lnSpc>
              <a:spcBef>
                <a:spcPts val="1200"/>
              </a:spcBef>
              <a:buClr>
                <a:schemeClr val="accent1"/>
              </a:buClr>
              <a:buFont typeface="+mj-lt"/>
              <a:buAutoNum type="arabicPeriod"/>
            </a:pPr>
            <a:r>
              <a:rPr lang="en-US" sz="1050" dirty="0">
                <a:solidFill>
                  <a:schemeClr val="tx1">
                    <a:alpha val="70000"/>
                  </a:schemeClr>
                </a:solidFill>
                <a:latin typeface="Cairo" pitchFamily="2" charset="-78"/>
                <a:cs typeface="Cairo" pitchFamily="2" charset="-78"/>
              </a:rPr>
              <a:t>like a strain of sacred music, or a noble picture, or a passage from the grander poets. </a:t>
            </a:r>
          </a:p>
          <a:p>
            <a:pPr indent="-228600">
              <a:lnSpc>
                <a:spcPct val="130000"/>
              </a:lnSpc>
              <a:spcBef>
                <a:spcPts val="1200"/>
              </a:spcBef>
              <a:buClr>
                <a:schemeClr val="accent1"/>
              </a:buClr>
              <a:buFont typeface="+mj-lt"/>
              <a:buAutoNum type="arabicPeriod"/>
            </a:pPr>
            <a:r>
              <a:rPr lang="en-US" sz="1050" dirty="0">
                <a:solidFill>
                  <a:schemeClr val="tx1">
                    <a:alpha val="70000"/>
                  </a:schemeClr>
                </a:solidFill>
                <a:latin typeface="Cairo" pitchFamily="2" charset="-78"/>
                <a:cs typeface="Cairo" pitchFamily="2" charset="-78"/>
              </a:rPr>
              <a:t>It always does one good.</a:t>
            </a:r>
          </a:p>
          <a:p>
            <a:pPr indent="-228600">
              <a:lnSpc>
                <a:spcPct val="130000"/>
              </a:lnSpc>
              <a:spcBef>
                <a:spcPts val="1200"/>
              </a:spcBef>
              <a:buClr>
                <a:schemeClr val="accent1"/>
              </a:buClr>
              <a:buFont typeface="+mj-lt"/>
              <a:buAutoNum type="arabicPeriod"/>
            </a:pPr>
            <a:r>
              <a:rPr lang="en-US" sz="1050" dirty="0">
                <a:solidFill>
                  <a:schemeClr val="tx1">
                    <a:alpha val="70000"/>
                  </a:schemeClr>
                </a:solidFill>
                <a:latin typeface="Cairo" pitchFamily="2" charset="-78"/>
                <a:cs typeface="Cairo" pitchFamily="2" charset="-78"/>
              </a:rPr>
              <a:t>All their equipment and instruments are alive.</a:t>
            </a:r>
          </a:p>
        </p:txBody>
      </p:sp>
      <p:sp>
        <p:nvSpPr>
          <p:cNvPr id="16" name="Text Placeholder 11">
            <a:extLst>
              <a:ext uri="{FF2B5EF4-FFF2-40B4-BE49-F238E27FC236}">
                <a16:creationId xmlns:a16="http://schemas.microsoft.com/office/drawing/2014/main" id="{CEFD6DFB-F53C-3294-48B1-CCD4C0F8A32B}"/>
              </a:ext>
            </a:extLst>
          </p:cNvPr>
          <p:cNvSpPr>
            <a:spLocks noGrp="1"/>
          </p:cNvSpPr>
          <p:nvPr>
            <p:ph type="body" sz="quarter" idx="15" hasCustomPrompt="1"/>
          </p:nvPr>
        </p:nvSpPr>
        <p:spPr>
          <a:xfrm>
            <a:off x="4850387" y="3555925"/>
            <a:ext cx="1998663" cy="365125"/>
          </a:xfrm>
        </p:spPr>
        <p:txBody>
          <a:bodyPr>
            <a:noAutofit/>
          </a:bodyPr>
          <a:lstStyle>
            <a:lvl1pPr>
              <a:spcBef>
                <a:spcPts val="1600"/>
              </a:spcBef>
              <a:defRPr sz="1600" b="1" i="0">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marL="0" marR="0" lvl="0" indent="0" algn="l" defTabSz="914318" rtl="0" eaLnBrk="1" fontAlgn="auto" latinLnBrk="0" hangingPunct="1">
              <a:lnSpc>
                <a:spcPct val="150000"/>
              </a:lnSpc>
              <a:spcBef>
                <a:spcPts val="1600"/>
              </a:spcBef>
              <a:spcAft>
                <a:spcPts val="0"/>
              </a:spcAft>
              <a:buClrTx/>
              <a:buSzTx/>
              <a:buFont typeface="Arial" panose="020B0604020202020204" pitchFamily="34" charset="0"/>
              <a:buNone/>
              <a:tabLst/>
              <a:defRPr/>
            </a:pPr>
            <a:r>
              <a:rPr lang="en-US" sz="1600" b="1" dirty="0">
                <a:solidFill>
                  <a:schemeClr val="tx1"/>
                </a:solidFill>
                <a:latin typeface="Cairo" pitchFamily="2" charset="-78"/>
                <a:cs typeface="Cairo" pitchFamily="2" charset="-78"/>
              </a:rPr>
              <a:t>Title #2</a:t>
            </a:r>
            <a:endParaRPr lang="en-SA" dirty="0"/>
          </a:p>
          <a:p>
            <a:pPr lvl="0"/>
            <a:endParaRPr lang="en-SA" dirty="0"/>
          </a:p>
        </p:txBody>
      </p:sp>
      <p:sp>
        <p:nvSpPr>
          <p:cNvPr id="19" name="Content Placeholder 6">
            <a:extLst>
              <a:ext uri="{FF2B5EF4-FFF2-40B4-BE49-F238E27FC236}">
                <a16:creationId xmlns:a16="http://schemas.microsoft.com/office/drawing/2014/main" id="{977B5429-E113-89EC-108B-B6B4FB5EA8DB}"/>
              </a:ext>
            </a:extLst>
          </p:cNvPr>
          <p:cNvSpPr>
            <a:spLocks noGrp="1"/>
          </p:cNvSpPr>
          <p:nvPr>
            <p:ph sz="quarter" idx="16" hasCustomPrompt="1"/>
          </p:nvPr>
        </p:nvSpPr>
        <p:spPr>
          <a:xfrm>
            <a:off x="2238485" y="4047109"/>
            <a:ext cx="1998663" cy="2036763"/>
          </a:xfrm>
        </p:spPr>
        <p:txBody>
          <a:bodyPr>
            <a:normAutofit/>
          </a:bodyPr>
          <a:lstStyle>
            <a:lvl1pPr>
              <a:spcBef>
                <a:spcPts val="0"/>
              </a:spcBef>
              <a:defRPr sz="1050"/>
            </a:lvl1pPr>
          </a:lstStyle>
          <a:p>
            <a:pPr indent="-228600">
              <a:lnSpc>
                <a:spcPct val="130000"/>
              </a:lnSpc>
              <a:spcBef>
                <a:spcPts val="1200"/>
              </a:spcBef>
              <a:buClr>
                <a:schemeClr val="accent1"/>
              </a:buClr>
              <a:buFont typeface="+mj-lt"/>
              <a:buAutoNum type="arabicPeriod"/>
            </a:pPr>
            <a:r>
              <a:rPr lang="en-US" sz="1050" dirty="0">
                <a:solidFill>
                  <a:schemeClr val="tx1">
                    <a:alpha val="70000"/>
                  </a:schemeClr>
                </a:solidFill>
                <a:latin typeface="Cairo" pitchFamily="2" charset="-78"/>
                <a:cs typeface="Cairo" pitchFamily="2" charset="-78"/>
              </a:rPr>
              <a:t>like a strain of sacred music, or a noble picture, or a passage from the grander poets. </a:t>
            </a:r>
          </a:p>
          <a:p>
            <a:pPr indent="-228600">
              <a:lnSpc>
                <a:spcPct val="130000"/>
              </a:lnSpc>
              <a:spcBef>
                <a:spcPts val="1200"/>
              </a:spcBef>
              <a:buClr>
                <a:schemeClr val="accent1"/>
              </a:buClr>
              <a:buFont typeface="+mj-lt"/>
              <a:buAutoNum type="arabicPeriod"/>
            </a:pPr>
            <a:r>
              <a:rPr lang="en-US" sz="1050" dirty="0">
                <a:solidFill>
                  <a:schemeClr val="tx1">
                    <a:alpha val="70000"/>
                  </a:schemeClr>
                </a:solidFill>
                <a:latin typeface="Cairo" pitchFamily="2" charset="-78"/>
                <a:cs typeface="Cairo" pitchFamily="2" charset="-78"/>
              </a:rPr>
              <a:t>It always does one good.</a:t>
            </a:r>
          </a:p>
          <a:p>
            <a:pPr indent="-228600">
              <a:lnSpc>
                <a:spcPct val="130000"/>
              </a:lnSpc>
              <a:spcBef>
                <a:spcPts val="1200"/>
              </a:spcBef>
              <a:buClr>
                <a:schemeClr val="accent1"/>
              </a:buClr>
              <a:buFont typeface="+mj-lt"/>
              <a:buAutoNum type="arabicPeriod"/>
            </a:pPr>
            <a:r>
              <a:rPr lang="en-US" sz="1050" dirty="0">
                <a:solidFill>
                  <a:schemeClr val="tx1">
                    <a:alpha val="70000"/>
                  </a:schemeClr>
                </a:solidFill>
                <a:latin typeface="Cairo" pitchFamily="2" charset="-78"/>
                <a:cs typeface="Cairo" pitchFamily="2" charset="-78"/>
              </a:rPr>
              <a:t>All their equipment and instruments are alive.</a:t>
            </a:r>
          </a:p>
        </p:txBody>
      </p:sp>
      <p:sp>
        <p:nvSpPr>
          <p:cNvPr id="20" name="Text Placeholder 11">
            <a:extLst>
              <a:ext uri="{FF2B5EF4-FFF2-40B4-BE49-F238E27FC236}">
                <a16:creationId xmlns:a16="http://schemas.microsoft.com/office/drawing/2014/main" id="{2CDE130C-2437-8DAF-1155-24705E345498}"/>
              </a:ext>
            </a:extLst>
          </p:cNvPr>
          <p:cNvSpPr>
            <a:spLocks noGrp="1"/>
          </p:cNvSpPr>
          <p:nvPr>
            <p:ph type="body" sz="quarter" idx="17" hasCustomPrompt="1"/>
          </p:nvPr>
        </p:nvSpPr>
        <p:spPr>
          <a:xfrm>
            <a:off x="2238485" y="3555925"/>
            <a:ext cx="1998663" cy="365125"/>
          </a:xfrm>
        </p:spPr>
        <p:txBody>
          <a:bodyPr>
            <a:noAutofit/>
          </a:bodyPr>
          <a:lstStyle>
            <a:lvl1pPr>
              <a:spcBef>
                <a:spcPts val="1600"/>
              </a:spcBef>
              <a:defRPr sz="1600" b="1" i="0">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lvl="0"/>
            <a:r>
              <a:rPr lang="en-US" sz="1600" b="1" dirty="0">
                <a:solidFill>
                  <a:schemeClr val="tx1"/>
                </a:solidFill>
                <a:latin typeface="Cairo" pitchFamily="2" charset="-78"/>
                <a:cs typeface="Cairo" pitchFamily="2" charset="-78"/>
              </a:rPr>
              <a:t>Title #1</a:t>
            </a:r>
            <a:endParaRPr lang="en-SA" dirty="0"/>
          </a:p>
        </p:txBody>
      </p:sp>
      <p:sp>
        <p:nvSpPr>
          <p:cNvPr id="21" name="Text Placeholder 11">
            <a:extLst>
              <a:ext uri="{FF2B5EF4-FFF2-40B4-BE49-F238E27FC236}">
                <a16:creationId xmlns:a16="http://schemas.microsoft.com/office/drawing/2014/main" id="{4BADE01B-3350-E1E8-B378-E2A941A7DE30}"/>
              </a:ext>
            </a:extLst>
          </p:cNvPr>
          <p:cNvSpPr>
            <a:spLocks noGrp="1"/>
          </p:cNvSpPr>
          <p:nvPr>
            <p:ph type="body" sz="quarter" idx="13" hasCustomPrompt="1"/>
          </p:nvPr>
        </p:nvSpPr>
        <p:spPr>
          <a:xfrm>
            <a:off x="7462289" y="3555925"/>
            <a:ext cx="1998663" cy="365125"/>
          </a:xfrm>
        </p:spPr>
        <p:txBody>
          <a:bodyPr>
            <a:noAutofit/>
          </a:bodyPr>
          <a:lstStyle>
            <a:lvl1pPr>
              <a:spcBef>
                <a:spcPts val="1600"/>
              </a:spcBef>
              <a:defRPr sz="1600" b="1" i="0">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lvl="0"/>
            <a:r>
              <a:rPr lang="en-US" sz="1600" b="1" dirty="0">
                <a:solidFill>
                  <a:schemeClr val="tx1"/>
                </a:solidFill>
                <a:latin typeface="Cairo" pitchFamily="2" charset="-78"/>
                <a:cs typeface="Cairo" pitchFamily="2" charset="-78"/>
              </a:rPr>
              <a:t>Title #3</a:t>
            </a:r>
            <a:endParaRPr lang="en-SA" dirty="0"/>
          </a:p>
        </p:txBody>
      </p:sp>
    </p:spTree>
    <p:extLst>
      <p:ext uri="{BB962C8B-B14F-4D97-AF65-F5344CB8AC3E}">
        <p14:creationId xmlns:p14="http://schemas.microsoft.com/office/powerpoint/2010/main" val="3584590655"/>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atin typeface="Cairo" pitchFamily="2" charset="-78"/>
                <a:cs typeface="Cairo" pitchFamily="2" charset="-78"/>
              </a:defRPr>
            </a:lvl1pPr>
          </a:lstStyle>
          <a:p>
            <a:r>
              <a:rPr lang="en-US"/>
              <a:t>Click to edit Master title style</a:t>
            </a:r>
          </a:p>
        </p:txBody>
      </p:sp>
      <p:sp>
        <p:nvSpPr>
          <p:cNvPr id="2" name="Text Placeholder 23">
            <a:extLst>
              <a:ext uri="{FF2B5EF4-FFF2-40B4-BE49-F238E27FC236}">
                <a16:creationId xmlns:a16="http://schemas.microsoft.com/office/drawing/2014/main" id="{78693B13-16F3-4911-5430-812FF9A44995}"/>
              </a:ext>
            </a:extLst>
          </p:cNvPr>
          <p:cNvSpPr>
            <a:spLocks noGrp="1"/>
          </p:cNvSpPr>
          <p:nvPr>
            <p:ph type="body" sz="quarter" idx="13" hasCustomPrompt="1"/>
          </p:nvPr>
        </p:nvSpPr>
        <p:spPr>
          <a:xfrm>
            <a:off x="2028825" y="2712203"/>
            <a:ext cx="9152696" cy="3199096"/>
          </a:xfrm>
        </p:spPr>
        <p:txBody>
          <a:bodyPr>
            <a:normAutofit/>
          </a:bodyPr>
          <a:lstStyle>
            <a:lvl1pPr>
              <a:defRPr sz="1000"/>
            </a:lvl1pPr>
          </a:lstStyle>
          <a:p>
            <a:pPr>
              <a:lnSpc>
                <a:spcPct val="130000"/>
              </a:lnSpc>
              <a:spcBef>
                <a:spcPts val="6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 peep at some distant orb has power to raise and purify our thoughts like a strain of sacred music, or a noble picture, or a passage from the grander poets. It always does one good.</a:t>
            </a:r>
          </a:p>
          <a:p>
            <a:pPr>
              <a:lnSpc>
                <a:spcPct val="130000"/>
              </a:lnSpc>
              <a:spcBef>
                <a:spcPts val="600"/>
              </a:spcBef>
            </a:pPr>
            <a:r>
              <a:rPr lang="en-US" sz="1000" dirty="0">
                <a:solidFill>
                  <a:schemeClr val="tx1">
                    <a:alpha val="70000"/>
                  </a:schemeClr>
                </a:solidFill>
              </a:rPr>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a:t>
            </a:r>
          </a:p>
          <a:p>
            <a:pPr>
              <a:lnSpc>
                <a:spcPct val="130000"/>
              </a:lnSpc>
              <a:spcBef>
                <a:spcPts val="600"/>
              </a:spcBef>
            </a:pPr>
            <a:r>
              <a:rPr lang="en-US" sz="1000" dirty="0">
                <a:solidFill>
                  <a:schemeClr val="tx1">
                    <a:alpha val="70000"/>
                  </a:schemeClr>
                </a:solidFill>
              </a:rPr>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a:t>
            </a:r>
          </a:p>
          <a:p>
            <a:pPr>
              <a:lnSpc>
                <a:spcPct val="130000"/>
              </a:lnSpc>
              <a:spcBef>
                <a:spcPts val="600"/>
              </a:spcBef>
            </a:pPr>
            <a:r>
              <a:rPr lang="en-US" sz="1000" dirty="0">
                <a:solidFill>
                  <a:schemeClr val="tx1">
                    <a:alpha val="70000"/>
                  </a:schemeClr>
                </a:solidFill>
              </a:rPr>
              <a:t>By the same illusion which lifts the horizon of the sea to the level of the spectator on a hillside, the sable cloud beneath was dished out, and the car seemed to float in the middle of an immense dark sphere, whose upper half was strewn with silver.</a:t>
            </a:r>
          </a:p>
        </p:txBody>
      </p:sp>
      <p:sp>
        <p:nvSpPr>
          <p:cNvPr id="3" name="Text Placeholder 23">
            <a:extLst>
              <a:ext uri="{FF2B5EF4-FFF2-40B4-BE49-F238E27FC236}">
                <a16:creationId xmlns:a16="http://schemas.microsoft.com/office/drawing/2014/main" id="{B2E33FA7-0A73-FAB5-6FE9-9524D422A911}"/>
              </a:ext>
            </a:extLst>
          </p:cNvPr>
          <p:cNvSpPr>
            <a:spLocks noGrp="1"/>
          </p:cNvSpPr>
          <p:nvPr>
            <p:ph type="body" sz="quarter" idx="14" hasCustomPrompt="1"/>
          </p:nvPr>
        </p:nvSpPr>
        <p:spPr>
          <a:xfrm>
            <a:off x="2028825" y="2266289"/>
            <a:ext cx="9152696" cy="407168"/>
          </a:xfrm>
        </p:spPr>
        <p:txBody>
          <a:bodyPr>
            <a:normAutofit/>
          </a:bodyPr>
          <a:lstStyle>
            <a:lvl1pPr>
              <a:defRPr sz="1000"/>
            </a:lvl1pPr>
          </a:lstStyle>
          <a:p>
            <a:pPr>
              <a:lnSpc>
                <a:spcPct val="130000"/>
              </a:lnSpc>
              <a:spcBef>
                <a:spcPts val="600"/>
              </a:spcBef>
            </a:pPr>
            <a:r>
              <a:rPr lang="en-US" sz="1400" b="1" dirty="0"/>
              <a:t>Subtitle</a:t>
            </a:r>
            <a:endParaRPr lang="en-US" sz="1000" dirty="0">
              <a:solidFill>
                <a:schemeClr val="tx1">
                  <a:alpha val="70000"/>
                </a:schemeClr>
              </a:solidFill>
            </a:endParaRPr>
          </a:p>
        </p:txBody>
      </p:sp>
    </p:spTree>
    <p:extLst>
      <p:ext uri="{BB962C8B-B14F-4D97-AF65-F5344CB8AC3E}">
        <p14:creationId xmlns:p14="http://schemas.microsoft.com/office/powerpoint/2010/main" val="3259233329"/>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13" name="Text Placeholder 20">
            <a:extLst>
              <a:ext uri="{FF2B5EF4-FFF2-40B4-BE49-F238E27FC236}">
                <a16:creationId xmlns:a16="http://schemas.microsoft.com/office/drawing/2014/main" id="{BAF8F1E8-F39F-CC4E-7306-33631ED89B50}"/>
              </a:ext>
            </a:extLst>
          </p:cNvPr>
          <p:cNvSpPr>
            <a:spLocks noGrp="1"/>
          </p:cNvSpPr>
          <p:nvPr>
            <p:ph type="body" sz="quarter" idx="21" hasCustomPrompt="1"/>
          </p:nvPr>
        </p:nvSpPr>
        <p:spPr>
          <a:xfrm>
            <a:off x="8603063" y="2254952"/>
            <a:ext cx="2569762" cy="537021"/>
          </a:xfrm>
        </p:spPr>
        <p:txBody>
          <a:bodyPr lIns="0">
            <a:normAutofit/>
          </a:bodyPr>
          <a:lstStyle>
            <a:lvl1pPr marL="0" algn="l" defTabSz="914330" rtl="0" eaLnBrk="1" latinLnBrk="0" hangingPunct="1">
              <a:lnSpc>
                <a:spcPct val="100000"/>
              </a:lnSpc>
              <a:spcBef>
                <a:spcPts val="600"/>
              </a:spcBef>
              <a:defRPr lang="en-US" sz="105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2pPr>
            <a:lvl3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3pPr>
            <a:lvl4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4pPr>
            <a:lvl5pPr marL="0" algn="l" defTabSz="914330" rtl="0" eaLnBrk="1" latinLnBrk="0" hangingPunct="1">
              <a:lnSpc>
                <a:spcPct val="100000"/>
              </a:lnSpc>
              <a:spcBef>
                <a:spcPts val="600"/>
              </a:spcBef>
              <a:defRPr lang="en-SA" sz="1050" kern="1200" dirty="0">
                <a:solidFill>
                  <a:schemeClr val="tx1">
                    <a:alpha val="70000"/>
                  </a:schemeClr>
                </a:solidFill>
                <a:latin typeface="+mn-lt"/>
                <a:ea typeface="+mn-ea"/>
                <a:cs typeface="+mn-cs"/>
              </a:defRPr>
            </a:lvl5pPr>
          </a:lstStyle>
          <a:p>
            <a:pPr>
              <a:lnSpc>
                <a:spcPct val="130000"/>
              </a:lnSpc>
              <a:spcBef>
                <a:spcPts val="600"/>
              </a:spcBef>
            </a:pPr>
            <a:r>
              <a:rPr lang="en-US" sz="1050" b="1" dirty="0">
                <a:solidFill>
                  <a:schemeClr val="tx1">
                    <a:alpha val="70000"/>
                  </a:schemeClr>
                </a:solidFill>
              </a:rPr>
              <a:t>A peep at some distant orb has power to raise and purify </a:t>
            </a:r>
            <a:r>
              <a:rPr lang="en-US" sz="1050" dirty="0">
                <a:solidFill>
                  <a:schemeClr val="tx1">
                    <a:alpha val="70000"/>
                  </a:schemeClr>
                </a:solidFill>
              </a:rPr>
              <a:t>our thoughts like a strain </a:t>
            </a:r>
            <a:endParaRPr lang="en-SA" dirty="0"/>
          </a:p>
        </p:txBody>
      </p:sp>
      <p:sp>
        <p:nvSpPr>
          <p:cNvPr id="14" name="Text Placeholder 29">
            <a:extLst>
              <a:ext uri="{FF2B5EF4-FFF2-40B4-BE49-F238E27FC236}">
                <a16:creationId xmlns:a16="http://schemas.microsoft.com/office/drawing/2014/main" id="{6DD18515-3214-5DEA-37B6-94B4796739CD}"/>
              </a:ext>
            </a:extLst>
          </p:cNvPr>
          <p:cNvSpPr>
            <a:spLocks noGrp="1"/>
          </p:cNvSpPr>
          <p:nvPr>
            <p:ph type="body" sz="quarter" idx="22" hasCustomPrompt="1"/>
          </p:nvPr>
        </p:nvSpPr>
        <p:spPr>
          <a:xfrm>
            <a:off x="8595156" y="1856304"/>
            <a:ext cx="2569762" cy="346232"/>
          </a:xfrm>
        </p:spPr>
        <p:txBody>
          <a:bodyPr lIns="0"/>
          <a:lstStyle>
            <a:lvl1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600" b="1" kern="1200" dirty="0">
                <a:solidFill>
                  <a:schemeClr val="accent1"/>
                </a:solidFill>
                <a:latin typeface="Cairo" pitchFamily="2" charset="-78"/>
                <a:ea typeface="+mn-ea"/>
                <a:cs typeface="Cairo" pitchFamily="2" charset="-78"/>
              </a:defRPr>
            </a:lvl5pPr>
          </a:lstStyle>
          <a:p>
            <a:pPr>
              <a:lnSpc>
                <a:spcPct val="130000"/>
              </a:lnSpc>
              <a:spcBef>
                <a:spcPts val="600"/>
              </a:spcBef>
            </a:pPr>
            <a:r>
              <a:rPr lang="en-US" sz="1600" b="1" dirty="0">
                <a:solidFill>
                  <a:schemeClr val="accent1"/>
                </a:solidFill>
                <a:latin typeface="Cairo" pitchFamily="2" charset="-78"/>
                <a:cs typeface="Cairo" pitchFamily="2" charset="-78"/>
              </a:rPr>
              <a:t>Title Here #1</a:t>
            </a:r>
          </a:p>
        </p:txBody>
      </p:sp>
      <p:sp>
        <p:nvSpPr>
          <p:cNvPr id="17" name="Text Placeholder 20">
            <a:extLst>
              <a:ext uri="{FF2B5EF4-FFF2-40B4-BE49-F238E27FC236}">
                <a16:creationId xmlns:a16="http://schemas.microsoft.com/office/drawing/2014/main" id="{C9EA5FBF-B538-43C6-9187-886C52FEBC55}"/>
              </a:ext>
            </a:extLst>
          </p:cNvPr>
          <p:cNvSpPr>
            <a:spLocks noGrp="1"/>
          </p:cNvSpPr>
          <p:nvPr>
            <p:ph type="body" sz="quarter" idx="23" hasCustomPrompt="1"/>
          </p:nvPr>
        </p:nvSpPr>
        <p:spPr>
          <a:xfrm>
            <a:off x="8603063" y="3580169"/>
            <a:ext cx="2569762" cy="537021"/>
          </a:xfrm>
        </p:spPr>
        <p:txBody>
          <a:bodyPr lIns="0">
            <a:normAutofit/>
          </a:bodyPr>
          <a:lstStyle>
            <a:lvl1pPr marL="0" algn="l" defTabSz="914330" rtl="0" eaLnBrk="1" latinLnBrk="0" hangingPunct="1">
              <a:lnSpc>
                <a:spcPct val="100000"/>
              </a:lnSpc>
              <a:spcBef>
                <a:spcPts val="600"/>
              </a:spcBef>
              <a:defRPr lang="en-US" sz="105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2pPr>
            <a:lvl3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3pPr>
            <a:lvl4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4pPr>
            <a:lvl5pPr marL="0" algn="l" defTabSz="914330" rtl="0" eaLnBrk="1" latinLnBrk="0" hangingPunct="1">
              <a:lnSpc>
                <a:spcPct val="100000"/>
              </a:lnSpc>
              <a:spcBef>
                <a:spcPts val="600"/>
              </a:spcBef>
              <a:defRPr lang="en-SA" sz="1050" kern="1200" dirty="0">
                <a:solidFill>
                  <a:schemeClr val="tx1">
                    <a:alpha val="70000"/>
                  </a:schemeClr>
                </a:solidFill>
                <a:latin typeface="+mn-lt"/>
                <a:ea typeface="+mn-ea"/>
                <a:cs typeface="+mn-cs"/>
              </a:defRPr>
            </a:lvl5pPr>
          </a:lstStyle>
          <a:p>
            <a:pPr>
              <a:lnSpc>
                <a:spcPct val="130000"/>
              </a:lnSpc>
              <a:spcBef>
                <a:spcPts val="600"/>
              </a:spcBef>
            </a:pPr>
            <a:r>
              <a:rPr lang="en-US" sz="1050" b="1" dirty="0">
                <a:solidFill>
                  <a:schemeClr val="tx1">
                    <a:alpha val="70000"/>
                  </a:schemeClr>
                </a:solidFill>
              </a:rPr>
              <a:t>A peep at some distant orb has power to raise and purify </a:t>
            </a:r>
            <a:r>
              <a:rPr lang="en-US" sz="1050" dirty="0">
                <a:solidFill>
                  <a:schemeClr val="tx1">
                    <a:alpha val="70000"/>
                  </a:schemeClr>
                </a:solidFill>
              </a:rPr>
              <a:t>our thoughts like a strain </a:t>
            </a:r>
            <a:endParaRPr lang="en-SA" dirty="0"/>
          </a:p>
        </p:txBody>
      </p:sp>
      <p:sp>
        <p:nvSpPr>
          <p:cNvPr id="18" name="Text Placeholder 29">
            <a:extLst>
              <a:ext uri="{FF2B5EF4-FFF2-40B4-BE49-F238E27FC236}">
                <a16:creationId xmlns:a16="http://schemas.microsoft.com/office/drawing/2014/main" id="{4561219C-E2BC-F01C-E5CE-6BC73F53CB90}"/>
              </a:ext>
            </a:extLst>
          </p:cNvPr>
          <p:cNvSpPr>
            <a:spLocks noGrp="1"/>
          </p:cNvSpPr>
          <p:nvPr>
            <p:ph type="body" sz="quarter" idx="24" hasCustomPrompt="1"/>
          </p:nvPr>
        </p:nvSpPr>
        <p:spPr>
          <a:xfrm>
            <a:off x="8595156" y="3181521"/>
            <a:ext cx="2569762" cy="346232"/>
          </a:xfrm>
        </p:spPr>
        <p:txBody>
          <a:bodyPr lIns="0"/>
          <a:lstStyle>
            <a:lvl1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600" b="1" kern="1200" dirty="0">
                <a:solidFill>
                  <a:schemeClr val="accent1"/>
                </a:solidFill>
                <a:latin typeface="Cairo" pitchFamily="2" charset="-78"/>
                <a:ea typeface="+mn-ea"/>
                <a:cs typeface="Cairo" pitchFamily="2" charset="-78"/>
              </a:defRPr>
            </a:lvl5pPr>
          </a:lstStyle>
          <a:p>
            <a:pPr>
              <a:lnSpc>
                <a:spcPct val="130000"/>
              </a:lnSpc>
              <a:spcBef>
                <a:spcPts val="600"/>
              </a:spcBef>
            </a:pPr>
            <a:r>
              <a:rPr lang="en-US" sz="1600" b="1" dirty="0">
                <a:solidFill>
                  <a:schemeClr val="accent1"/>
                </a:solidFill>
                <a:latin typeface="Cairo" pitchFamily="2" charset="-78"/>
                <a:cs typeface="Cairo" pitchFamily="2" charset="-78"/>
              </a:rPr>
              <a:t>Title Here #2</a:t>
            </a:r>
          </a:p>
        </p:txBody>
      </p:sp>
      <p:sp>
        <p:nvSpPr>
          <p:cNvPr id="21" name="Text Placeholder 20">
            <a:extLst>
              <a:ext uri="{FF2B5EF4-FFF2-40B4-BE49-F238E27FC236}">
                <a16:creationId xmlns:a16="http://schemas.microsoft.com/office/drawing/2014/main" id="{971B5E0E-D26A-A83C-F315-98BFD34509B4}"/>
              </a:ext>
            </a:extLst>
          </p:cNvPr>
          <p:cNvSpPr>
            <a:spLocks noGrp="1"/>
          </p:cNvSpPr>
          <p:nvPr>
            <p:ph type="body" sz="quarter" idx="25" hasCustomPrompt="1"/>
          </p:nvPr>
        </p:nvSpPr>
        <p:spPr>
          <a:xfrm>
            <a:off x="8603063" y="4786117"/>
            <a:ext cx="2569762" cy="537021"/>
          </a:xfrm>
        </p:spPr>
        <p:txBody>
          <a:bodyPr lIns="0">
            <a:normAutofit/>
          </a:bodyPr>
          <a:lstStyle>
            <a:lvl1pPr marL="0" algn="l" defTabSz="914330" rtl="0" eaLnBrk="1" latinLnBrk="0" hangingPunct="1">
              <a:lnSpc>
                <a:spcPct val="100000"/>
              </a:lnSpc>
              <a:spcBef>
                <a:spcPts val="600"/>
              </a:spcBef>
              <a:defRPr lang="en-US" sz="105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2pPr>
            <a:lvl3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3pPr>
            <a:lvl4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4pPr>
            <a:lvl5pPr marL="0" algn="l" defTabSz="914330" rtl="0" eaLnBrk="1" latinLnBrk="0" hangingPunct="1">
              <a:lnSpc>
                <a:spcPct val="100000"/>
              </a:lnSpc>
              <a:spcBef>
                <a:spcPts val="600"/>
              </a:spcBef>
              <a:defRPr lang="en-SA" sz="1050" kern="1200" dirty="0">
                <a:solidFill>
                  <a:schemeClr val="tx1">
                    <a:alpha val="70000"/>
                  </a:schemeClr>
                </a:solidFill>
                <a:latin typeface="+mn-lt"/>
                <a:ea typeface="+mn-ea"/>
                <a:cs typeface="+mn-cs"/>
              </a:defRPr>
            </a:lvl5pPr>
          </a:lstStyle>
          <a:p>
            <a:pPr>
              <a:lnSpc>
                <a:spcPct val="130000"/>
              </a:lnSpc>
              <a:spcBef>
                <a:spcPts val="600"/>
              </a:spcBef>
            </a:pPr>
            <a:r>
              <a:rPr lang="en-US" sz="1050" b="1" dirty="0">
                <a:solidFill>
                  <a:schemeClr val="tx1">
                    <a:alpha val="70000"/>
                  </a:schemeClr>
                </a:solidFill>
              </a:rPr>
              <a:t>A peep at some distant orb has power to raise and purify </a:t>
            </a:r>
            <a:r>
              <a:rPr lang="en-US" sz="1050" dirty="0">
                <a:solidFill>
                  <a:schemeClr val="tx1">
                    <a:alpha val="70000"/>
                  </a:schemeClr>
                </a:solidFill>
              </a:rPr>
              <a:t>our thoughts like a strain </a:t>
            </a:r>
            <a:endParaRPr lang="en-SA" dirty="0"/>
          </a:p>
        </p:txBody>
      </p:sp>
      <p:sp>
        <p:nvSpPr>
          <p:cNvPr id="22" name="Text Placeholder 29">
            <a:extLst>
              <a:ext uri="{FF2B5EF4-FFF2-40B4-BE49-F238E27FC236}">
                <a16:creationId xmlns:a16="http://schemas.microsoft.com/office/drawing/2014/main" id="{1D6AF3FA-39D7-0EDF-6D9E-3DF955CE111F}"/>
              </a:ext>
            </a:extLst>
          </p:cNvPr>
          <p:cNvSpPr>
            <a:spLocks noGrp="1"/>
          </p:cNvSpPr>
          <p:nvPr>
            <p:ph type="body" sz="quarter" idx="26" hasCustomPrompt="1"/>
          </p:nvPr>
        </p:nvSpPr>
        <p:spPr>
          <a:xfrm>
            <a:off x="8595156" y="4387469"/>
            <a:ext cx="2569762" cy="346232"/>
          </a:xfrm>
        </p:spPr>
        <p:txBody>
          <a:bodyPr lIns="0"/>
          <a:lstStyle>
            <a:lvl1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600" b="1" kern="1200" dirty="0">
                <a:solidFill>
                  <a:schemeClr val="accent1"/>
                </a:solidFill>
                <a:latin typeface="Cairo" pitchFamily="2" charset="-78"/>
                <a:ea typeface="+mn-ea"/>
                <a:cs typeface="Cairo" pitchFamily="2" charset="-78"/>
              </a:defRPr>
            </a:lvl5pPr>
          </a:lstStyle>
          <a:p>
            <a:pPr>
              <a:lnSpc>
                <a:spcPct val="130000"/>
              </a:lnSpc>
              <a:spcBef>
                <a:spcPts val="600"/>
              </a:spcBef>
            </a:pPr>
            <a:r>
              <a:rPr lang="en-US" sz="1600" b="1" dirty="0">
                <a:solidFill>
                  <a:schemeClr val="accent1"/>
                </a:solidFill>
                <a:latin typeface="Cairo" pitchFamily="2" charset="-78"/>
                <a:cs typeface="Cairo" pitchFamily="2" charset="-78"/>
              </a:rPr>
              <a:t>Title Here #3</a:t>
            </a:r>
          </a:p>
        </p:txBody>
      </p:sp>
      <p:sp>
        <p:nvSpPr>
          <p:cNvPr id="29" name="Text Placeholder 20">
            <a:extLst>
              <a:ext uri="{FF2B5EF4-FFF2-40B4-BE49-F238E27FC236}">
                <a16:creationId xmlns:a16="http://schemas.microsoft.com/office/drawing/2014/main" id="{1F80FBED-05E5-6E26-6745-A3CB39928978}"/>
              </a:ext>
            </a:extLst>
          </p:cNvPr>
          <p:cNvSpPr>
            <a:spLocks noGrp="1"/>
          </p:cNvSpPr>
          <p:nvPr>
            <p:ph type="body" sz="quarter" idx="27" hasCustomPrompt="1"/>
          </p:nvPr>
        </p:nvSpPr>
        <p:spPr>
          <a:xfrm>
            <a:off x="1589586" y="2254952"/>
            <a:ext cx="2569762" cy="537021"/>
          </a:xfrm>
        </p:spPr>
        <p:txBody>
          <a:bodyPr lIns="0">
            <a:normAutofit/>
          </a:bodyPr>
          <a:lstStyle>
            <a:lvl1pPr marL="0" algn="r" defTabSz="914330" rtl="0" eaLnBrk="1" latinLnBrk="0" hangingPunct="1">
              <a:lnSpc>
                <a:spcPct val="100000"/>
              </a:lnSpc>
              <a:spcBef>
                <a:spcPts val="600"/>
              </a:spcBef>
              <a:defRPr lang="en-US" sz="105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2pPr>
            <a:lvl3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3pPr>
            <a:lvl4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4pPr>
            <a:lvl5pPr marL="0" algn="l" defTabSz="914330" rtl="0" eaLnBrk="1" latinLnBrk="0" hangingPunct="1">
              <a:lnSpc>
                <a:spcPct val="100000"/>
              </a:lnSpc>
              <a:spcBef>
                <a:spcPts val="600"/>
              </a:spcBef>
              <a:defRPr lang="en-SA" sz="1050" kern="1200" dirty="0">
                <a:solidFill>
                  <a:schemeClr val="tx1">
                    <a:alpha val="70000"/>
                  </a:schemeClr>
                </a:solidFill>
                <a:latin typeface="+mn-lt"/>
                <a:ea typeface="+mn-ea"/>
                <a:cs typeface="+mn-cs"/>
              </a:defRPr>
            </a:lvl5pPr>
          </a:lstStyle>
          <a:p>
            <a:pPr>
              <a:lnSpc>
                <a:spcPct val="130000"/>
              </a:lnSpc>
              <a:spcBef>
                <a:spcPts val="600"/>
              </a:spcBef>
            </a:pPr>
            <a:r>
              <a:rPr lang="en-US" sz="1050" b="1" dirty="0">
                <a:solidFill>
                  <a:schemeClr val="tx1">
                    <a:alpha val="70000"/>
                  </a:schemeClr>
                </a:solidFill>
              </a:rPr>
              <a:t>A peep at some distant orb has power to raise and purify </a:t>
            </a:r>
            <a:r>
              <a:rPr lang="en-US" sz="1050" dirty="0">
                <a:solidFill>
                  <a:schemeClr val="tx1">
                    <a:alpha val="70000"/>
                  </a:schemeClr>
                </a:solidFill>
              </a:rPr>
              <a:t>our thoughts like a strain </a:t>
            </a:r>
            <a:endParaRPr lang="en-SA" dirty="0"/>
          </a:p>
        </p:txBody>
      </p:sp>
      <p:sp>
        <p:nvSpPr>
          <p:cNvPr id="30" name="Text Placeholder 29">
            <a:extLst>
              <a:ext uri="{FF2B5EF4-FFF2-40B4-BE49-F238E27FC236}">
                <a16:creationId xmlns:a16="http://schemas.microsoft.com/office/drawing/2014/main" id="{E6C95118-CD7F-C654-9961-7A7974B50740}"/>
              </a:ext>
            </a:extLst>
          </p:cNvPr>
          <p:cNvSpPr>
            <a:spLocks noGrp="1"/>
          </p:cNvSpPr>
          <p:nvPr>
            <p:ph type="body" sz="quarter" idx="28" hasCustomPrompt="1"/>
          </p:nvPr>
        </p:nvSpPr>
        <p:spPr>
          <a:xfrm>
            <a:off x="1581679" y="1856304"/>
            <a:ext cx="2569762" cy="346232"/>
          </a:xfrm>
        </p:spPr>
        <p:txBody>
          <a:bodyPr lIns="0"/>
          <a:lstStyle>
            <a:lvl1pPr marL="0" algn="r"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600" b="1" kern="1200" dirty="0">
                <a:solidFill>
                  <a:schemeClr val="accent1"/>
                </a:solidFill>
                <a:latin typeface="Cairo" pitchFamily="2" charset="-78"/>
                <a:ea typeface="+mn-ea"/>
                <a:cs typeface="Cairo" pitchFamily="2" charset="-78"/>
              </a:defRPr>
            </a:lvl5pPr>
          </a:lstStyle>
          <a:p>
            <a:pPr>
              <a:lnSpc>
                <a:spcPct val="130000"/>
              </a:lnSpc>
              <a:spcBef>
                <a:spcPts val="600"/>
              </a:spcBef>
            </a:pPr>
            <a:r>
              <a:rPr lang="en-US" sz="1600" b="1" dirty="0">
                <a:solidFill>
                  <a:schemeClr val="accent1"/>
                </a:solidFill>
                <a:latin typeface="Cairo" pitchFamily="2" charset="-78"/>
                <a:cs typeface="Cairo" pitchFamily="2" charset="-78"/>
              </a:rPr>
              <a:t>Title Here #6</a:t>
            </a:r>
          </a:p>
        </p:txBody>
      </p:sp>
      <p:sp>
        <p:nvSpPr>
          <p:cNvPr id="31" name="Text Placeholder 20">
            <a:extLst>
              <a:ext uri="{FF2B5EF4-FFF2-40B4-BE49-F238E27FC236}">
                <a16:creationId xmlns:a16="http://schemas.microsoft.com/office/drawing/2014/main" id="{5E4D9AE4-2F84-DAB6-1861-D75249A86E9F}"/>
              </a:ext>
            </a:extLst>
          </p:cNvPr>
          <p:cNvSpPr>
            <a:spLocks noGrp="1"/>
          </p:cNvSpPr>
          <p:nvPr>
            <p:ph type="body" sz="quarter" idx="29" hasCustomPrompt="1"/>
          </p:nvPr>
        </p:nvSpPr>
        <p:spPr>
          <a:xfrm>
            <a:off x="1589586" y="3580169"/>
            <a:ext cx="2569762" cy="537021"/>
          </a:xfrm>
        </p:spPr>
        <p:txBody>
          <a:bodyPr lIns="0">
            <a:normAutofit/>
          </a:bodyPr>
          <a:lstStyle>
            <a:lvl1pPr marL="0" algn="r" defTabSz="914330" rtl="0" eaLnBrk="1" latinLnBrk="0" hangingPunct="1">
              <a:lnSpc>
                <a:spcPct val="100000"/>
              </a:lnSpc>
              <a:spcBef>
                <a:spcPts val="600"/>
              </a:spcBef>
              <a:defRPr lang="en-US" sz="105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2pPr>
            <a:lvl3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3pPr>
            <a:lvl4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4pPr>
            <a:lvl5pPr marL="0" algn="l" defTabSz="914330" rtl="0" eaLnBrk="1" latinLnBrk="0" hangingPunct="1">
              <a:lnSpc>
                <a:spcPct val="100000"/>
              </a:lnSpc>
              <a:spcBef>
                <a:spcPts val="600"/>
              </a:spcBef>
              <a:defRPr lang="en-SA" sz="1050" kern="1200" dirty="0">
                <a:solidFill>
                  <a:schemeClr val="tx1">
                    <a:alpha val="70000"/>
                  </a:schemeClr>
                </a:solidFill>
                <a:latin typeface="+mn-lt"/>
                <a:ea typeface="+mn-ea"/>
                <a:cs typeface="+mn-cs"/>
              </a:defRPr>
            </a:lvl5pPr>
          </a:lstStyle>
          <a:p>
            <a:pPr>
              <a:lnSpc>
                <a:spcPct val="130000"/>
              </a:lnSpc>
              <a:spcBef>
                <a:spcPts val="600"/>
              </a:spcBef>
            </a:pPr>
            <a:r>
              <a:rPr lang="en-US" sz="1050" b="1" dirty="0">
                <a:solidFill>
                  <a:schemeClr val="tx1">
                    <a:alpha val="70000"/>
                  </a:schemeClr>
                </a:solidFill>
              </a:rPr>
              <a:t>A peep at some distant orb has power to raise and purify </a:t>
            </a:r>
            <a:r>
              <a:rPr lang="en-US" sz="1050" dirty="0">
                <a:solidFill>
                  <a:schemeClr val="tx1">
                    <a:alpha val="70000"/>
                  </a:schemeClr>
                </a:solidFill>
              </a:rPr>
              <a:t>our thoughts like a strain </a:t>
            </a:r>
            <a:endParaRPr lang="en-SA" dirty="0"/>
          </a:p>
        </p:txBody>
      </p:sp>
      <p:sp>
        <p:nvSpPr>
          <p:cNvPr id="32" name="Text Placeholder 29">
            <a:extLst>
              <a:ext uri="{FF2B5EF4-FFF2-40B4-BE49-F238E27FC236}">
                <a16:creationId xmlns:a16="http://schemas.microsoft.com/office/drawing/2014/main" id="{B7A5A09B-AE9C-EAAB-D846-CD41AC07FDC5}"/>
              </a:ext>
            </a:extLst>
          </p:cNvPr>
          <p:cNvSpPr>
            <a:spLocks noGrp="1"/>
          </p:cNvSpPr>
          <p:nvPr>
            <p:ph type="body" sz="quarter" idx="30" hasCustomPrompt="1"/>
          </p:nvPr>
        </p:nvSpPr>
        <p:spPr>
          <a:xfrm>
            <a:off x="1581679" y="3181521"/>
            <a:ext cx="2569762" cy="346232"/>
          </a:xfrm>
        </p:spPr>
        <p:txBody>
          <a:bodyPr lIns="0"/>
          <a:lstStyle>
            <a:lvl1pPr marL="0" algn="r"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600" b="1" kern="1200" dirty="0">
                <a:solidFill>
                  <a:schemeClr val="accent1"/>
                </a:solidFill>
                <a:latin typeface="Cairo" pitchFamily="2" charset="-78"/>
                <a:ea typeface="+mn-ea"/>
                <a:cs typeface="Cairo" pitchFamily="2" charset="-78"/>
              </a:defRPr>
            </a:lvl5pPr>
          </a:lstStyle>
          <a:p>
            <a:pPr>
              <a:lnSpc>
                <a:spcPct val="130000"/>
              </a:lnSpc>
              <a:spcBef>
                <a:spcPts val="600"/>
              </a:spcBef>
            </a:pPr>
            <a:r>
              <a:rPr lang="en-US" sz="1600" b="1" dirty="0">
                <a:solidFill>
                  <a:schemeClr val="accent1"/>
                </a:solidFill>
                <a:latin typeface="Cairo" pitchFamily="2" charset="-78"/>
                <a:cs typeface="Cairo" pitchFamily="2" charset="-78"/>
              </a:rPr>
              <a:t>Title Here #5</a:t>
            </a:r>
          </a:p>
        </p:txBody>
      </p:sp>
      <p:sp>
        <p:nvSpPr>
          <p:cNvPr id="33" name="Text Placeholder 20">
            <a:extLst>
              <a:ext uri="{FF2B5EF4-FFF2-40B4-BE49-F238E27FC236}">
                <a16:creationId xmlns:a16="http://schemas.microsoft.com/office/drawing/2014/main" id="{CECF6FAF-DD75-9C01-D027-F299F8687014}"/>
              </a:ext>
            </a:extLst>
          </p:cNvPr>
          <p:cNvSpPr>
            <a:spLocks noGrp="1"/>
          </p:cNvSpPr>
          <p:nvPr>
            <p:ph type="body" sz="quarter" idx="31" hasCustomPrompt="1"/>
          </p:nvPr>
        </p:nvSpPr>
        <p:spPr>
          <a:xfrm>
            <a:off x="1589586" y="4786117"/>
            <a:ext cx="2569762" cy="537021"/>
          </a:xfrm>
        </p:spPr>
        <p:txBody>
          <a:bodyPr lIns="0">
            <a:normAutofit/>
          </a:bodyPr>
          <a:lstStyle>
            <a:lvl1pPr marL="0" algn="r" defTabSz="914330" rtl="0" eaLnBrk="1" latinLnBrk="0" hangingPunct="1">
              <a:lnSpc>
                <a:spcPct val="100000"/>
              </a:lnSpc>
              <a:spcBef>
                <a:spcPts val="600"/>
              </a:spcBef>
              <a:defRPr lang="en-US" sz="105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2pPr>
            <a:lvl3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3pPr>
            <a:lvl4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4pPr>
            <a:lvl5pPr marL="0" algn="l" defTabSz="914330" rtl="0" eaLnBrk="1" latinLnBrk="0" hangingPunct="1">
              <a:lnSpc>
                <a:spcPct val="100000"/>
              </a:lnSpc>
              <a:spcBef>
                <a:spcPts val="600"/>
              </a:spcBef>
              <a:defRPr lang="en-SA" sz="1050" kern="1200" dirty="0">
                <a:solidFill>
                  <a:schemeClr val="tx1">
                    <a:alpha val="70000"/>
                  </a:schemeClr>
                </a:solidFill>
                <a:latin typeface="+mn-lt"/>
                <a:ea typeface="+mn-ea"/>
                <a:cs typeface="+mn-cs"/>
              </a:defRPr>
            </a:lvl5pPr>
          </a:lstStyle>
          <a:p>
            <a:pPr>
              <a:lnSpc>
                <a:spcPct val="130000"/>
              </a:lnSpc>
              <a:spcBef>
                <a:spcPts val="600"/>
              </a:spcBef>
            </a:pPr>
            <a:r>
              <a:rPr lang="en-US" sz="1050" b="1" dirty="0">
                <a:solidFill>
                  <a:schemeClr val="tx1">
                    <a:alpha val="70000"/>
                  </a:schemeClr>
                </a:solidFill>
              </a:rPr>
              <a:t>A peep at some distant orb has power to raise and purify </a:t>
            </a:r>
            <a:r>
              <a:rPr lang="en-US" sz="1050" dirty="0">
                <a:solidFill>
                  <a:schemeClr val="tx1">
                    <a:alpha val="70000"/>
                  </a:schemeClr>
                </a:solidFill>
              </a:rPr>
              <a:t>our thoughts like a strain </a:t>
            </a:r>
            <a:endParaRPr lang="en-SA" dirty="0"/>
          </a:p>
        </p:txBody>
      </p:sp>
      <p:sp>
        <p:nvSpPr>
          <p:cNvPr id="34" name="Text Placeholder 29">
            <a:extLst>
              <a:ext uri="{FF2B5EF4-FFF2-40B4-BE49-F238E27FC236}">
                <a16:creationId xmlns:a16="http://schemas.microsoft.com/office/drawing/2014/main" id="{C730C256-50B3-E9A7-5ABA-FE5F48D0EF6E}"/>
              </a:ext>
            </a:extLst>
          </p:cNvPr>
          <p:cNvSpPr>
            <a:spLocks noGrp="1"/>
          </p:cNvSpPr>
          <p:nvPr>
            <p:ph type="body" sz="quarter" idx="32" hasCustomPrompt="1"/>
          </p:nvPr>
        </p:nvSpPr>
        <p:spPr>
          <a:xfrm>
            <a:off x="1581679" y="4387469"/>
            <a:ext cx="2569762" cy="346232"/>
          </a:xfrm>
        </p:spPr>
        <p:txBody>
          <a:bodyPr lIns="0"/>
          <a:lstStyle>
            <a:lvl1pPr marL="0" algn="r"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600" b="1" kern="1200" dirty="0">
                <a:solidFill>
                  <a:schemeClr val="accent1"/>
                </a:solidFill>
                <a:latin typeface="Cairo" pitchFamily="2" charset="-78"/>
                <a:ea typeface="+mn-ea"/>
                <a:cs typeface="Cairo" pitchFamily="2" charset="-78"/>
              </a:defRPr>
            </a:lvl5pPr>
          </a:lstStyle>
          <a:p>
            <a:pPr>
              <a:lnSpc>
                <a:spcPct val="130000"/>
              </a:lnSpc>
              <a:spcBef>
                <a:spcPts val="600"/>
              </a:spcBef>
            </a:pPr>
            <a:r>
              <a:rPr lang="en-US" sz="1600" b="1" dirty="0">
                <a:solidFill>
                  <a:schemeClr val="accent1"/>
                </a:solidFill>
                <a:latin typeface="Cairo" pitchFamily="2" charset="-78"/>
                <a:cs typeface="Cairo" pitchFamily="2" charset="-78"/>
              </a:rPr>
              <a:t>Title Here #4</a:t>
            </a:r>
          </a:p>
        </p:txBody>
      </p:sp>
    </p:spTree>
    <p:extLst>
      <p:ext uri="{BB962C8B-B14F-4D97-AF65-F5344CB8AC3E}">
        <p14:creationId xmlns:p14="http://schemas.microsoft.com/office/powerpoint/2010/main" val="655980164"/>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83_Custom Layout">
    <p:spTree>
      <p:nvGrpSpPr>
        <p:cNvPr id="1" name=""/>
        <p:cNvGrpSpPr/>
        <p:nvPr/>
      </p:nvGrpSpPr>
      <p:grpSpPr>
        <a:xfrm>
          <a:off x="0" y="0"/>
          <a:ext cx="0" cy="0"/>
          <a:chOff x="0" y="0"/>
          <a:chExt cx="0" cy="0"/>
        </a:xfrm>
      </p:grpSpPr>
      <p:sp>
        <p:nvSpPr>
          <p:cNvPr id="38" name="Text Placeholder 20">
            <a:extLst>
              <a:ext uri="{FF2B5EF4-FFF2-40B4-BE49-F238E27FC236}">
                <a16:creationId xmlns:a16="http://schemas.microsoft.com/office/drawing/2014/main" id="{11A7E2D7-4C38-18AF-84FB-CFD10E00BE80}"/>
              </a:ext>
            </a:extLst>
          </p:cNvPr>
          <p:cNvSpPr>
            <a:spLocks noGrp="1"/>
          </p:cNvSpPr>
          <p:nvPr>
            <p:ph type="body" sz="quarter" idx="21" hasCustomPrompt="1"/>
          </p:nvPr>
        </p:nvSpPr>
        <p:spPr>
          <a:xfrm>
            <a:off x="8576622" y="2367494"/>
            <a:ext cx="2124205" cy="537021"/>
          </a:xfrm>
        </p:spPr>
        <p:txBody>
          <a:bodyPr lIns="0">
            <a:normAutofit/>
          </a:bodyPr>
          <a:lstStyle>
            <a:lvl1pPr marL="0" algn="r" defTabSz="914330" rtl="1" eaLnBrk="1" latinLnBrk="0" hangingPunct="1">
              <a:lnSpc>
                <a:spcPct val="100000"/>
              </a:lnSpc>
              <a:spcBef>
                <a:spcPts val="600"/>
              </a:spcBef>
              <a:defRPr lang="en-US" sz="105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2pPr>
            <a:lvl3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3pPr>
            <a:lvl4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4pPr>
            <a:lvl5pPr marL="0" algn="l" defTabSz="914330" rtl="0" eaLnBrk="1" latinLnBrk="0" hangingPunct="1">
              <a:lnSpc>
                <a:spcPct val="100000"/>
              </a:lnSpc>
              <a:spcBef>
                <a:spcPts val="600"/>
              </a:spcBef>
              <a:defRPr lang="en-SA" sz="1050" kern="1200" dirty="0">
                <a:solidFill>
                  <a:schemeClr val="tx1">
                    <a:alpha val="70000"/>
                  </a:schemeClr>
                </a:solidFill>
                <a:latin typeface="+mn-lt"/>
                <a:ea typeface="+mn-ea"/>
                <a:cs typeface="+mn-cs"/>
              </a:defRPr>
            </a:lvl5pPr>
          </a:lstStyle>
          <a:p>
            <a:pPr>
              <a:lnSpc>
                <a:spcPct val="130000"/>
              </a:lnSpc>
              <a:spcBef>
                <a:spcPts val="600"/>
              </a:spcBef>
            </a:pPr>
            <a:r>
              <a:rPr lang="en-US" sz="1050" b="1" dirty="0">
                <a:solidFill>
                  <a:schemeClr val="tx1">
                    <a:alpha val="70000"/>
                  </a:schemeClr>
                </a:solidFill>
              </a:rPr>
              <a:t>A peep at some distant orb has power to raise and purify </a:t>
            </a:r>
            <a:r>
              <a:rPr lang="en-US" sz="1050" dirty="0">
                <a:solidFill>
                  <a:schemeClr val="tx1">
                    <a:alpha val="70000"/>
                  </a:schemeClr>
                </a:solidFill>
              </a:rPr>
              <a:t>our thoughts like a strain </a:t>
            </a:r>
            <a:endParaRPr lang="en-SA" dirty="0"/>
          </a:p>
        </p:txBody>
      </p:sp>
      <p:sp>
        <p:nvSpPr>
          <p:cNvPr id="39" name="Text Placeholder 29">
            <a:extLst>
              <a:ext uri="{FF2B5EF4-FFF2-40B4-BE49-F238E27FC236}">
                <a16:creationId xmlns:a16="http://schemas.microsoft.com/office/drawing/2014/main" id="{319072D5-0A46-D45D-5899-3D41F7EC3369}"/>
              </a:ext>
            </a:extLst>
          </p:cNvPr>
          <p:cNvSpPr>
            <a:spLocks noGrp="1"/>
          </p:cNvSpPr>
          <p:nvPr>
            <p:ph type="body" sz="quarter" idx="22" hasCustomPrompt="1"/>
          </p:nvPr>
        </p:nvSpPr>
        <p:spPr>
          <a:xfrm>
            <a:off x="8568715" y="1968846"/>
            <a:ext cx="2124205" cy="346232"/>
          </a:xfrm>
        </p:spPr>
        <p:txBody>
          <a:bodyPr lIns="0"/>
          <a:lstStyle>
            <a:lvl1pPr marL="0" algn="r" defTabSz="914330" rtl="1"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600" b="1" kern="1200" dirty="0">
                <a:solidFill>
                  <a:schemeClr val="accent1"/>
                </a:solidFill>
                <a:latin typeface="Cairo" pitchFamily="2" charset="-78"/>
                <a:ea typeface="+mn-ea"/>
                <a:cs typeface="Cairo" pitchFamily="2" charset="-78"/>
              </a:defRPr>
            </a:lvl5pPr>
          </a:lstStyle>
          <a:p>
            <a:pPr>
              <a:lnSpc>
                <a:spcPct val="130000"/>
              </a:lnSpc>
              <a:spcBef>
                <a:spcPts val="600"/>
              </a:spcBef>
            </a:pPr>
            <a:r>
              <a:rPr lang="en-US" sz="1600" b="1" dirty="0">
                <a:solidFill>
                  <a:schemeClr val="accent1"/>
                </a:solidFill>
                <a:latin typeface="Cairo" pitchFamily="2" charset="-78"/>
                <a:cs typeface="Cairo" pitchFamily="2" charset="-78"/>
              </a:rPr>
              <a:t>Title Here #1</a:t>
            </a:r>
          </a:p>
        </p:txBody>
      </p:sp>
      <p:sp>
        <p:nvSpPr>
          <p:cNvPr id="40" name="Text Placeholder 20">
            <a:extLst>
              <a:ext uri="{FF2B5EF4-FFF2-40B4-BE49-F238E27FC236}">
                <a16:creationId xmlns:a16="http://schemas.microsoft.com/office/drawing/2014/main" id="{0ADA7F9A-1958-DD7E-726C-347F736D4F63}"/>
              </a:ext>
            </a:extLst>
          </p:cNvPr>
          <p:cNvSpPr>
            <a:spLocks noGrp="1"/>
          </p:cNvSpPr>
          <p:nvPr>
            <p:ph type="body" sz="quarter" idx="23" hasCustomPrompt="1"/>
          </p:nvPr>
        </p:nvSpPr>
        <p:spPr>
          <a:xfrm>
            <a:off x="8576622" y="3692711"/>
            <a:ext cx="2124205" cy="537021"/>
          </a:xfrm>
        </p:spPr>
        <p:txBody>
          <a:bodyPr lIns="0">
            <a:normAutofit/>
          </a:bodyPr>
          <a:lstStyle>
            <a:lvl1pPr marL="0" algn="r" defTabSz="914330" rtl="1" eaLnBrk="1" latinLnBrk="0" hangingPunct="1">
              <a:lnSpc>
                <a:spcPct val="100000"/>
              </a:lnSpc>
              <a:spcBef>
                <a:spcPts val="600"/>
              </a:spcBef>
              <a:defRPr lang="en-US" sz="105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2pPr>
            <a:lvl3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3pPr>
            <a:lvl4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4pPr>
            <a:lvl5pPr marL="0" algn="l" defTabSz="914330" rtl="0" eaLnBrk="1" latinLnBrk="0" hangingPunct="1">
              <a:lnSpc>
                <a:spcPct val="100000"/>
              </a:lnSpc>
              <a:spcBef>
                <a:spcPts val="600"/>
              </a:spcBef>
              <a:defRPr lang="en-SA" sz="1050" kern="1200" dirty="0">
                <a:solidFill>
                  <a:schemeClr val="tx1">
                    <a:alpha val="70000"/>
                  </a:schemeClr>
                </a:solidFill>
                <a:latin typeface="+mn-lt"/>
                <a:ea typeface="+mn-ea"/>
                <a:cs typeface="+mn-cs"/>
              </a:defRPr>
            </a:lvl5pPr>
          </a:lstStyle>
          <a:p>
            <a:pPr>
              <a:lnSpc>
                <a:spcPct val="130000"/>
              </a:lnSpc>
              <a:spcBef>
                <a:spcPts val="600"/>
              </a:spcBef>
            </a:pPr>
            <a:r>
              <a:rPr lang="en-US" sz="1050" b="1" dirty="0">
                <a:solidFill>
                  <a:schemeClr val="tx1">
                    <a:alpha val="70000"/>
                  </a:schemeClr>
                </a:solidFill>
              </a:rPr>
              <a:t>A peep at some distant orb has power to raise and purify </a:t>
            </a:r>
            <a:r>
              <a:rPr lang="en-US" sz="1050" dirty="0">
                <a:solidFill>
                  <a:schemeClr val="tx1">
                    <a:alpha val="70000"/>
                  </a:schemeClr>
                </a:solidFill>
              </a:rPr>
              <a:t>our thoughts like a strain </a:t>
            </a:r>
            <a:endParaRPr lang="en-SA" dirty="0"/>
          </a:p>
        </p:txBody>
      </p:sp>
      <p:sp>
        <p:nvSpPr>
          <p:cNvPr id="41" name="Text Placeholder 29">
            <a:extLst>
              <a:ext uri="{FF2B5EF4-FFF2-40B4-BE49-F238E27FC236}">
                <a16:creationId xmlns:a16="http://schemas.microsoft.com/office/drawing/2014/main" id="{8F04C19B-3176-B3FC-8DFB-C3FA221CA302}"/>
              </a:ext>
            </a:extLst>
          </p:cNvPr>
          <p:cNvSpPr>
            <a:spLocks noGrp="1"/>
          </p:cNvSpPr>
          <p:nvPr>
            <p:ph type="body" sz="quarter" idx="24" hasCustomPrompt="1"/>
          </p:nvPr>
        </p:nvSpPr>
        <p:spPr>
          <a:xfrm>
            <a:off x="8568715" y="3294063"/>
            <a:ext cx="2124205" cy="346232"/>
          </a:xfrm>
        </p:spPr>
        <p:txBody>
          <a:bodyPr lIns="0"/>
          <a:lstStyle>
            <a:lvl1pPr marL="0" algn="r" defTabSz="914330" rtl="1"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600" b="1" kern="1200" dirty="0">
                <a:solidFill>
                  <a:schemeClr val="accent1"/>
                </a:solidFill>
                <a:latin typeface="Cairo" pitchFamily="2" charset="-78"/>
                <a:ea typeface="+mn-ea"/>
                <a:cs typeface="Cairo" pitchFamily="2" charset="-78"/>
              </a:defRPr>
            </a:lvl5pPr>
          </a:lstStyle>
          <a:p>
            <a:pPr>
              <a:lnSpc>
                <a:spcPct val="130000"/>
              </a:lnSpc>
              <a:spcBef>
                <a:spcPts val="600"/>
              </a:spcBef>
            </a:pPr>
            <a:r>
              <a:rPr lang="en-US" sz="1600" b="1" dirty="0">
                <a:solidFill>
                  <a:schemeClr val="accent1"/>
                </a:solidFill>
                <a:latin typeface="Cairo" pitchFamily="2" charset="-78"/>
                <a:cs typeface="Cairo" pitchFamily="2" charset="-78"/>
              </a:rPr>
              <a:t>Title Here #2</a:t>
            </a:r>
          </a:p>
        </p:txBody>
      </p:sp>
      <p:sp>
        <p:nvSpPr>
          <p:cNvPr id="42" name="Text Placeholder 20">
            <a:extLst>
              <a:ext uri="{FF2B5EF4-FFF2-40B4-BE49-F238E27FC236}">
                <a16:creationId xmlns:a16="http://schemas.microsoft.com/office/drawing/2014/main" id="{B47F04FC-EE55-EC1E-E446-C722B552D36F}"/>
              </a:ext>
            </a:extLst>
          </p:cNvPr>
          <p:cNvSpPr>
            <a:spLocks noGrp="1"/>
          </p:cNvSpPr>
          <p:nvPr>
            <p:ph type="body" sz="quarter" idx="25" hasCustomPrompt="1"/>
          </p:nvPr>
        </p:nvSpPr>
        <p:spPr>
          <a:xfrm>
            <a:off x="8576622" y="4898659"/>
            <a:ext cx="2124205" cy="537021"/>
          </a:xfrm>
        </p:spPr>
        <p:txBody>
          <a:bodyPr lIns="0">
            <a:normAutofit/>
          </a:bodyPr>
          <a:lstStyle>
            <a:lvl1pPr marL="0" algn="r" defTabSz="914330" rtl="1" eaLnBrk="1" latinLnBrk="0" hangingPunct="1">
              <a:lnSpc>
                <a:spcPct val="100000"/>
              </a:lnSpc>
              <a:spcBef>
                <a:spcPts val="600"/>
              </a:spcBef>
              <a:defRPr lang="en-US" sz="105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2pPr>
            <a:lvl3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3pPr>
            <a:lvl4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4pPr>
            <a:lvl5pPr marL="0" algn="l" defTabSz="914330" rtl="0" eaLnBrk="1" latinLnBrk="0" hangingPunct="1">
              <a:lnSpc>
                <a:spcPct val="100000"/>
              </a:lnSpc>
              <a:spcBef>
                <a:spcPts val="600"/>
              </a:spcBef>
              <a:defRPr lang="en-SA" sz="1050" kern="1200" dirty="0">
                <a:solidFill>
                  <a:schemeClr val="tx1">
                    <a:alpha val="70000"/>
                  </a:schemeClr>
                </a:solidFill>
                <a:latin typeface="+mn-lt"/>
                <a:ea typeface="+mn-ea"/>
                <a:cs typeface="+mn-cs"/>
              </a:defRPr>
            </a:lvl5pPr>
          </a:lstStyle>
          <a:p>
            <a:pPr>
              <a:lnSpc>
                <a:spcPct val="130000"/>
              </a:lnSpc>
              <a:spcBef>
                <a:spcPts val="600"/>
              </a:spcBef>
            </a:pPr>
            <a:r>
              <a:rPr lang="en-US" sz="1050" b="1" dirty="0">
                <a:solidFill>
                  <a:schemeClr val="tx1">
                    <a:alpha val="70000"/>
                  </a:schemeClr>
                </a:solidFill>
              </a:rPr>
              <a:t>A peep at some distant orb has power to raise and purify </a:t>
            </a:r>
            <a:r>
              <a:rPr lang="en-US" sz="1050" dirty="0">
                <a:solidFill>
                  <a:schemeClr val="tx1">
                    <a:alpha val="70000"/>
                  </a:schemeClr>
                </a:solidFill>
              </a:rPr>
              <a:t>our thoughts like a strain </a:t>
            </a:r>
            <a:endParaRPr lang="en-SA" dirty="0"/>
          </a:p>
        </p:txBody>
      </p:sp>
      <p:sp>
        <p:nvSpPr>
          <p:cNvPr id="43" name="Text Placeholder 29">
            <a:extLst>
              <a:ext uri="{FF2B5EF4-FFF2-40B4-BE49-F238E27FC236}">
                <a16:creationId xmlns:a16="http://schemas.microsoft.com/office/drawing/2014/main" id="{7882108E-F87E-949D-12AB-90576C2BF9FE}"/>
              </a:ext>
            </a:extLst>
          </p:cNvPr>
          <p:cNvSpPr>
            <a:spLocks noGrp="1"/>
          </p:cNvSpPr>
          <p:nvPr>
            <p:ph type="body" sz="quarter" idx="26" hasCustomPrompt="1"/>
          </p:nvPr>
        </p:nvSpPr>
        <p:spPr>
          <a:xfrm>
            <a:off x="8568715" y="4500011"/>
            <a:ext cx="2124205" cy="346232"/>
          </a:xfrm>
        </p:spPr>
        <p:txBody>
          <a:bodyPr lIns="0"/>
          <a:lstStyle>
            <a:lvl1pPr marL="0" algn="r" defTabSz="914330" rtl="1"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600" b="1" kern="1200" dirty="0">
                <a:solidFill>
                  <a:schemeClr val="accent1"/>
                </a:solidFill>
                <a:latin typeface="Cairo" pitchFamily="2" charset="-78"/>
                <a:ea typeface="+mn-ea"/>
                <a:cs typeface="Cairo" pitchFamily="2" charset="-78"/>
              </a:defRPr>
            </a:lvl5pPr>
          </a:lstStyle>
          <a:p>
            <a:pPr>
              <a:lnSpc>
                <a:spcPct val="130000"/>
              </a:lnSpc>
              <a:spcBef>
                <a:spcPts val="600"/>
              </a:spcBef>
            </a:pPr>
            <a:r>
              <a:rPr lang="en-US" sz="1600" b="1" dirty="0">
                <a:solidFill>
                  <a:schemeClr val="accent1"/>
                </a:solidFill>
                <a:latin typeface="Cairo" pitchFamily="2" charset="-78"/>
                <a:cs typeface="Cairo" pitchFamily="2" charset="-78"/>
              </a:rPr>
              <a:t>Title Here #3</a:t>
            </a:r>
          </a:p>
        </p:txBody>
      </p:sp>
      <p:sp>
        <p:nvSpPr>
          <p:cNvPr id="50" name="Text Placeholder 20">
            <a:extLst>
              <a:ext uri="{FF2B5EF4-FFF2-40B4-BE49-F238E27FC236}">
                <a16:creationId xmlns:a16="http://schemas.microsoft.com/office/drawing/2014/main" id="{9C2651E4-F293-3F4B-CE93-5E1EE9BBF0B8}"/>
              </a:ext>
            </a:extLst>
          </p:cNvPr>
          <p:cNvSpPr>
            <a:spLocks noGrp="1"/>
          </p:cNvSpPr>
          <p:nvPr>
            <p:ph type="body" sz="quarter" idx="33" hasCustomPrompt="1"/>
          </p:nvPr>
        </p:nvSpPr>
        <p:spPr>
          <a:xfrm>
            <a:off x="2035145" y="2367494"/>
            <a:ext cx="2124205" cy="537021"/>
          </a:xfrm>
        </p:spPr>
        <p:txBody>
          <a:bodyPr lIns="0">
            <a:normAutofit/>
          </a:bodyPr>
          <a:lstStyle>
            <a:lvl1pPr marL="0" algn="r" defTabSz="914330" rtl="1" eaLnBrk="1" latinLnBrk="0" hangingPunct="1">
              <a:lnSpc>
                <a:spcPct val="100000"/>
              </a:lnSpc>
              <a:spcBef>
                <a:spcPts val="600"/>
              </a:spcBef>
              <a:defRPr lang="en-US" sz="105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2pPr>
            <a:lvl3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3pPr>
            <a:lvl4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4pPr>
            <a:lvl5pPr marL="0" algn="l" defTabSz="914330" rtl="0" eaLnBrk="1" latinLnBrk="0" hangingPunct="1">
              <a:lnSpc>
                <a:spcPct val="100000"/>
              </a:lnSpc>
              <a:spcBef>
                <a:spcPts val="600"/>
              </a:spcBef>
              <a:defRPr lang="en-SA" sz="1050" kern="1200" dirty="0">
                <a:solidFill>
                  <a:schemeClr val="tx1">
                    <a:alpha val="70000"/>
                  </a:schemeClr>
                </a:solidFill>
                <a:latin typeface="+mn-lt"/>
                <a:ea typeface="+mn-ea"/>
                <a:cs typeface="+mn-cs"/>
              </a:defRPr>
            </a:lvl5pPr>
          </a:lstStyle>
          <a:p>
            <a:pPr>
              <a:lnSpc>
                <a:spcPct val="130000"/>
              </a:lnSpc>
              <a:spcBef>
                <a:spcPts val="600"/>
              </a:spcBef>
            </a:pPr>
            <a:r>
              <a:rPr lang="en-US" sz="1050" b="1" dirty="0">
                <a:solidFill>
                  <a:schemeClr val="tx1">
                    <a:alpha val="70000"/>
                  </a:schemeClr>
                </a:solidFill>
              </a:rPr>
              <a:t>A peep at some distant orb has power to raise and purify </a:t>
            </a:r>
            <a:r>
              <a:rPr lang="en-US" sz="1050" dirty="0">
                <a:solidFill>
                  <a:schemeClr val="tx1">
                    <a:alpha val="70000"/>
                  </a:schemeClr>
                </a:solidFill>
              </a:rPr>
              <a:t>our thoughts like a strain </a:t>
            </a:r>
            <a:endParaRPr lang="en-SA" dirty="0"/>
          </a:p>
        </p:txBody>
      </p:sp>
      <p:sp>
        <p:nvSpPr>
          <p:cNvPr id="51" name="Text Placeholder 29">
            <a:extLst>
              <a:ext uri="{FF2B5EF4-FFF2-40B4-BE49-F238E27FC236}">
                <a16:creationId xmlns:a16="http://schemas.microsoft.com/office/drawing/2014/main" id="{5ECDB3C7-13F6-46B7-6BB4-F176BADE2FC9}"/>
              </a:ext>
            </a:extLst>
          </p:cNvPr>
          <p:cNvSpPr>
            <a:spLocks noGrp="1"/>
          </p:cNvSpPr>
          <p:nvPr>
            <p:ph type="body" sz="quarter" idx="34" hasCustomPrompt="1"/>
          </p:nvPr>
        </p:nvSpPr>
        <p:spPr>
          <a:xfrm>
            <a:off x="2027238" y="1968846"/>
            <a:ext cx="2124205" cy="346232"/>
          </a:xfrm>
        </p:spPr>
        <p:txBody>
          <a:bodyPr lIns="0"/>
          <a:lstStyle>
            <a:lvl1pPr marL="0" algn="r" defTabSz="914330" rtl="1"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600" b="1" kern="1200" dirty="0">
                <a:solidFill>
                  <a:schemeClr val="accent1"/>
                </a:solidFill>
                <a:latin typeface="Cairo" pitchFamily="2" charset="-78"/>
                <a:ea typeface="+mn-ea"/>
                <a:cs typeface="Cairo" pitchFamily="2" charset="-78"/>
              </a:defRPr>
            </a:lvl5pPr>
          </a:lstStyle>
          <a:p>
            <a:pPr>
              <a:lnSpc>
                <a:spcPct val="130000"/>
              </a:lnSpc>
              <a:spcBef>
                <a:spcPts val="600"/>
              </a:spcBef>
            </a:pPr>
            <a:r>
              <a:rPr lang="en-US" sz="1600" b="1" dirty="0">
                <a:solidFill>
                  <a:schemeClr val="accent1"/>
                </a:solidFill>
                <a:latin typeface="Cairo" pitchFamily="2" charset="-78"/>
                <a:cs typeface="Cairo" pitchFamily="2" charset="-78"/>
              </a:rPr>
              <a:t>Title Here #1</a:t>
            </a:r>
          </a:p>
        </p:txBody>
      </p:sp>
      <p:sp>
        <p:nvSpPr>
          <p:cNvPr id="52" name="Text Placeholder 20">
            <a:extLst>
              <a:ext uri="{FF2B5EF4-FFF2-40B4-BE49-F238E27FC236}">
                <a16:creationId xmlns:a16="http://schemas.microsoft.com/office/drawing/2014/main" id="{073F7DD5-849B-3141-1559-ADCF9AEEB861}"/>
              </a:ext>
            </a:extLst>
          </p:cNvPr>
          <p:cNvSpPr>
            <a:spLocks noGrp="1"/>
          </p:cNvSpPr>
          <p:nvPr>
            <p:ph type="body" sz="quarter" idx="35" hasCustomPrompt="1"/>
          </p:nvPr>
        </p:nvSpPr>
        <p:spPr>
          <a:xfrm>
            <a:off x="2035145" y="3692711"/>
            <a:ext cx="2124205" cy="537021"/>
          </a:xfrm>
        </p:spPr>
        <p:txBody>
          <a:bodyPr lIns="0">
            <a:normAutofit/>
          </a:bodyPr>
          <a:lstStyle>
            <a:lvl1pPr marL="0" algn="r" defTabSz="914330" rtl="1" eaLnBrk="1" latinLnBrk="0" hangingPunct="1">
              <a:lnSpc>
                <a:spcPct val="100000"/>
              </a:lnSpc>
              <a:spcBef>
                <a:spcPts val="600"/>
              </a:spcBef>
              <a:defRPr lang="en-US" sz="105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2pPr>
            <a:lvl3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3pPr>
            <a:lvl4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4pPr>
            <a:lvl5pPr marL="0" algn="l" defTabSz="914330" rtl="0" eaLnBrk="1" latinLnBrk="0" hangingPunct="1">
              <a:lnSpc>
                <a:spcPct val="100000"/>
              </a:lnSpc>
              <a:spcBef>
                <a:spcPts val="600"/>
              </a:spcBef>
              <a:defRPr lang="en-SA" sz="1050" kern="1200" dirty="0">
                <a:solidFill>
                  <a:schemeClr val="tx1">
                    <a:alpha val="70000"/>
                  </a:schemeClr>
                </a:solidFill>
                <a:latin typeface="+mn-lt"/>
                <a:ea typeface="+mn-ea"/>
                <a:cs typeface="+mn-cs"/>
              </a:defRPr>
            </a:lvl5pPr>
          </a:lstStyle>
          <a:p>
            <a:pPr>
              <a:lnSpc>
                <a:spcPct val="130000"/>
              </a:lnSpc>
              <a:spcBef>
                <a:spcPts val="600"/>
              </a:spcBef>
            </a:pPr>
            <a:r>
              <a:rPr lang="en-US" sz="1050" b="1" dirty="0">
                <a:solidFill>
                  <a:schemeClr val="tx1">
                    <a:alpha val="70000"/>
                  </a:schemeClr>
                </a:solidFill>
              </a:rPr>
              <a:t>A peep at some distant orb has power to raise and purify </a:t>
            </a:r>
            <a:r>
              <a:rPr lang="en-US" sz="1050" dirty="0">
                <a:solidFill>
                  <a:schemeClr val="tx1">
                    <a:alpha val="70000"/>
                  </a:schemeClr>
                </a:solidFill>
              </a:rPr>
              <a:t>our thoughts like a strain </a:t>
            </a:r>
            <a:endParaRPr lang="en-SA" dirty="0"/>
          </a:p>
        </p:txBody>
      </p:sp>
      <p:sp>
        <p:nvSpPr>
          <p:cNvPr id="53" name="Text Placeholder 29">
            <a:extLst>
              <a:ext uri="{FF2B5EF4-FFF2-40B4-BE49-F238E27FC236}">
                <a16:creationId xmlns:a16="http://schemas.microsoft.com/office/drawing/2014/main" id="{077323CE-2791-EA7B-C180-A9A6B035D3FF}"/>
              </a:ext>
            </a:extLst>
          </p:cNvPr>
          <p:cNvSpPr>
            <a:spLocks noGrp="1"/>
          </p:cNvSpPr>
          <p:nvPr>
            <p:ph type="body" sz="quarter" idx="36" hasCustomPrompt="1"/>
          </p:nvPr>
        </p:nvSpPr>
        <p:spPr>
          <a:xfrm>
            <a:off x="2027238" y="3294063"/>
            <a:ext cx="2124205" cy="346232"/>
          </a:xfrm>
        </p:spPr>
        <p:txBody>
          <a:bodyPr lIns="0"/>
          <a:lstStyle>
            <a:lvl1pPr marL="0" algn="r" defTabSz="914330" rtl="1"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600" b="1" kern="1200" dirty="0">
                <a:solidFill>
                  <a:schemeClr val="accent1"/>
                </a:solidFill>
                <a:latin typeface="Cairo" pitchFamily="2" charset="-78"/>
                <a:ea typeface="+mn-ea"/>
                <a:cs typeface="Cairo" pitchFamily="2" charset="-78"/>
              </a:defRPr>
            </a:lvl5pPr>
          </a:lstStyle>
          <a:p>
            <a:pPr>
              <a:lnSpc>
                <a:spcPct val="130000"/>
              </a:lnSpc>
              <a:spcBef>
                <a:spcPts val="600"/>
              </a:spcBef>
            </a:pPr>
            <a:r>
              <a:rPr lang="en-US" sz="1600" b="1" dirty="0">
                <a:solidFill>
                  <a:schemeClr val="accent1"/>
                </a:solidFill>
                <a:latin typeface="Cairo" pitchFamily="2" charset="-78"/>
                <a:cs typeface="Cairo" pitchFamily="2" charset="-78"/>
              </a:rPr>
              <a:t>Title Here #2</a:t>
            </a:r>
          </a:p>
        </p:txBody>
      </p:sp>
      <p:sp>
        <p:nvSpPr>
          <p:cNvPr id="54" name="Text Placeholder 20">
            <a:extLst>
              <a:ext uri="{FF2B5EF4-FFF2-40B4-BE49-F238E27FC236}">
                <a16:creationId xmlns:a16="http://schemas.microsoft.com/office/drawing/2014/main" id="{8DCF7B77-E67D-6AE9-0F8C-71871BF3E198}"/>
              </a:ext>
            </a:extLst>
          </p:cNvPr>
          <p:cNvSpPr>
            <a:spLocks noGrp="1"/>
          </p:cNvSpPr>
          <p:nvPr>
            <p:ph type="body" sz="quarter" idx="37" hasCustomPrompt="1"/>
          </p:nvPr>
        </p:nvSpPr>
        <p:spPr>
          <a:xfrm>
            <a:off x="2035145" y="4898659"/>
            <a:ext cx="2124205" cy="537021"/>
          </a:xfrm>
        </p:spPr>
        <p:txBody>
          <a:bodyPr lIns="0">
            <a:normAutofit/>
          </a:bodyPr>
          <a:lstStyle>
            <a:lvl1pPr marL="0" algn="r" defTabSz="914330" rtl="1" eaLnBrk="1" latinLnBrk="0" hangingPunct="1">
              <a:lnSpc>
                <a:spcPct val="100000"/>
              </a:lnSpc>
              <a:spcBef>
                <a:spcPts val="600"/>
              </a:spcBef>
              <a:defRPr lang="en-US" sz="105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2pPr>
            <a:lvl3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3pPr>
            <a:lvl4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4pPr>
            <a:lvl5pPr marL="0" algn="l" defTabSz="914330" rtl="0" eaLnBrk="1" latinLnBrk="0" hangingPunct="1">
              <a:lnSpc>
                <a:spcPct val="100000"/>
              </a:lnSpc>
              <a:spcBef>
                <a:spcPts val="600"/>
              </a:spcBef>
              <a:defRPr lang="en-SA" sz="1050" kern="1200" dirty="0">
                <a:solidFill>
                  <a:schemeClr val="tx1">
                    <a:alpha val="70000"/>
                  </a:schemeClr>
                </a:solidFill>
                <a:latin typeface="+mn-lt"/>
                <a:ea typeface="+mn-ea"/>
                <a:cs typeface="+mn-cs"/>
              </a:defRPr>
            </a:lvl5pPr>
          </a:lstStyle>
          <a:p>
            <a:pPr>
              <a:lnSpc>
                <a:spcPct val="130000"/>
              </a:lnSpc>
              <a:spcBef>
                <a:spcPts val="600"/>
              </a:spcBef>
            </a:pPr>
            <a:r>
              <a:rPr lang="en-US" sz="1050" b="1" dirty="0">
                <a:solidFill>
                  <a:schemeClr val="tx1">
                    <a:alpha val="70000"/>
                  </a:schemeClr>
                </a:solidFill>
              </a:rPr>
              <a:t>A peep at some distant orb has power to raise and purify </a:t>
            </a:r>
            <a:r>
              <a:rPr lang="en-US" sz="1050" dirty="0">
                <a:solidFill>
                  <a:schemeClr val="tx1">
                    <a:alpha val="70000"/>
                  </a:schemeClr>
                </a:solidFill>
              </a:rPr>
              <a:t>our thoughts like a strain </a:t>
            </a:r>
            <a:endParaRPr lang="en-SA" dirty="0"/>
          </a:p>
        </p:txBody>
      </p:sp>
      <p:sp>
        <p:nvSpPr>
          <p:cNvPr id="55" name="Text Placeholder 29">
            <a:extLst>
              <a:ext uri="{FF2B5EF4-FFF2-40B4-BE49-F238E27FC236}">
                <a16:creationId xmlns:a16="http://schemas.microsoft.com/office/drawing/2014/main" id="{D3279109-127A-AEDE-D5EB-DCDBDFB439B2}"/>
              </a:ext>
            </a:extLst>
          </p:cNvPr>
          <p:cNvSpPr>
            <a:spLocks noGrp="1"/>
          </p:cNvSpPr>
          <p:nvPr>
            <p:ph type="body" sz="quarter" idx="38" hasCustomPrompt="1"/>
          </p:nvPr>
        </p:nvSpPr>
        <p:spPr>
          <a:xfrm>
            <a:off x="2027238" y="4500011"/>
            <a:ext cx="2124205" cy="346232"/>
          </a:xfrm>
        </p:spPr>
        <p:txBody>
          <a:bodyPr lIns="0"/>
          <a:lstStyle>
            <a:lvl1pPr marL="0" algn="r" defTabSz="914330" rtl="1"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600" b="1" kern="1200" dirty="0">
                <a:solidFill>
                  <a:schemeClr val="accent1"/>
                </a:solidFill>
                <a:latin typeface="Cairo" pitchFamily="2" charset="-78"/>
                <a:ea typeface="+mn-ea"/>
                <a:cs typeface="Cairo" pitchFamily="2" charset="-78"/>
              </a:defRPr>
            </a:lvl5pPr>
          </a:lstStyle>
          <a:p>
            <a:pPr>
              <a:lnSpc>
                <a:spcPct val="130000"/>
              </a:lnSpc>
              <a:spcBef>
                <a:spcPts val="600"/>
              </a:spcBef>
            </a:pPr>
            <a:r>
              <a:rPr lang="en-US" sz="1600" b="1" dirty="0">
                <a:solidFill>
                  <a:schemeClr val="accent1"/>
                </a:solidFill>
                <a:latin typeface="Cairo" pitchFamily="2" charset="-78"/>
                <a:cs typeface="Cairo" pitchFamily="2" charset="-78"/>
              </a:rPr>
              <a:t>Title Here #3</a:t>
            </a:r>
          </a:p>
        </p:txBody>
      </p:sp>
    </p:spTree>
    <p:extLst>
      <p:ext uri="{BB962C8B-B14F-4D97-AF65-F5344CB8AC3E}">
        <p14:creationId xmlns:p14="http://schemas.microsoft.com/office/powerpoint/2010/main" val="320959747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7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atin typeface="Cairo" pitchFamily="2" charset="-78"/>
                <a:cs typeface="Cairo" pitchFamily="2" charset="-78"/>
              </a:defRPr>
            </a:lvl1pPr>
          </a:lstStyle>
          <a:p>
            <a:r>
              <a:rPr lang="en-US"/>
              <a:t>Click to edit Master title style</a:t>
            </a:r>
          </a:p>
        </p:txBody>
      </p:sp>
      <p:sp>
        <p:nvSpPr>
          <p:cNvPr id="9" name="Text Placeholder 9">
            <a:extLst>
              <a:ext uri="{FF2B5EF4-FFF2-40B4-BE49-F238E27FC236}">
                <a16:creationId xmlns:a16="http://schemas.microsoft.com/office/drawing/2014/main" id="{615313A5-EF16-7C0C-E6FF-E0FC889BE86F}"/>
              </a:ext>
            </a:extLst>
          </p:cNvPr>
          <p:cNvSpPr>
            <a:spLocks noGrp="1"/>
          </p:cNvSpPr>
          <p:nvPr>
            <p:ph type="body" sz="quarter" idx="26" hasCustomPrompt="1"/>
          </p:nvPr>
        </p:nvSpPr>
        <p:spPr>
          <a:xfrm>
            <a:off x="6108193" y="2358642"/>
            <a:ext cx="3461106" cy="257598"/>
          </a:xfrm>
        </p:spPr>
        <p:txBody>
          <a:bodyPr lIns="0" anchor="ctr">
            <a:noAutofit/>
          </a:bodyPr>
          <a:lstStyle>
            <a:lvl1pPr>
              <a:defRPr sz="1600" b="1" i="0">
                <a:solidFill>
                  <a:schemeClr val="accent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Graph One</a:t>
            </a:r>
          </a:p>
        </p:txBody>
      </p:sp>
      <p:sp>
        <p:nvSpPr>
          <p:cNvPr id="10" name="Text Placeholder 30">
            <a:extLst>
              <a:ext uri="{FF2B5EF4-FFF2-40B4-BE49-F238E27FC236}">
                <a16:creationId xmlns:a16="http://schemas.microsoft.com/office/drawing/2014/main" id="{2EA0DF17-542E-4E9B-471B-27409DE7B71C}"/>
              </a:ext>
            </a:extLst>
          </p:cNvPr>
          <p:cNvSpPr>
            <a:spLocks noGrp="1"/>
          </p:cNvSpPr>
          <p:nvPr>
            <p:ph type="body" sz="quarter" idx="27" hasCustomPrompt="1"/>
          </p:nvPr>
        </p:nvSpPr>
        <p:spPr>
          <a:xfrm>
            <a:off x="6096000" y="2678639"/>
            <a:ext cx="3461106" cy="507544"/>
          </a:xfrm>
        </p:spPr>
        <p:txBody>
          <a:bodyPr lIns="0">
            <a:noAutofit/>
          </a:bodyPr>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has power to raise and purify</a:t>
            </a:r>
            <a:r>
              <a:rPr lang="en-US" sz="1050" dirty="0">
                <a:solidFill>
                  <a:schemeClr val="tx1">
                    <a:alpha val="70000"/>
                  </a:schemeClr>
                </a:solidFill>
                <a:latin typeface="Cairo" pitchFamily="2" charset="-78"/>
                <a:cs typeface="Cairo" pitchFamily="2" charset="-78"/>
              </a:rPr>
              <a:t>, or a noble picture, or a passage from the grander poets. </a:t>
            </a:r>
          </a:p>
        </p:txBody>
      </p:sp>
      <p:sp>
        <p:nvSpPr>
          <p:cNvPr id="11" name="Text Placeholder 9">
            <a:extLst>
              <a:ext uri="{FF2B5EF4-FFF2-40B4-BE49-F238E27FC236}">
                <a16:creationId xmlns:a16="http://schemas.microsoft.com/office/drawing/2014/main" id="{4D1D5B12-FAB5-20AA-CDCA-0673353046EB}"/>
              </a:ext>
            </a:extLst>
          </p:cNvPr>
          <p:cNvSpPr>
            <a:spLocks noGrp="1"/>
          </p:cNvSpPr>
          <p:nvPr>
            <p:ph type="body" sz="quarter" idx="38" hasCustomPrompt="1"/>
          </p:nvPr>
        </p:nvSpPr>
        <p:spPr>
          <a:xfrm>
            <a:off x="6108193" y="4767734"/>
            <a:ext cx="3461106" cy="257598"/>
          </a:xfrm>
        </p:spPr>
        <p:txBody>
          <a:bodyPr lIns="0" anchor="ctr">
            <a:noAutofit/>
          </a:bodyPr>
          <a:lstStyle>
            <a:lvl1pPr>
              <a:defRPr sz="1600" b="1" i="0">
                <a:solidFill>
                  <a:schemeClr val="accent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Graph One</a:t>
            </a:r>
          </a:p>
        </p:txBody>
      </p:sp>
      <p:sp>
        <p:nvSpPr>
          <p:cNvPr id="12" name="Text Placeholder 30">
            <a:extLst>
              <a:ext uri="{FF2B5EF4-FFF2-40B4-BE49-F238E27FC236}">
                <a16:creationId xmlns:a16="http://schemas.microsoft.com/office/drawing/2014/main" id="{E5B87D56-923E-DBAA-77A7-65EC04036C4E}"/>
              </a:ext>
            </a:extLst>
          </p:cNvPr>
          <p:cNvSpPr>
            <a:spLocks noGrp="1"/>
          </p:cNvSpPr>
          <p:nvPr>
            <p:ph type="body" sz="quarter" idx="39" hasCustomPrompt="1"/>
          </p:nvPr>
        </p:nvSpPr>
        <p:spPr>
          <a:xfrm>
            <a:off x="6096000" y="5087731"/>
            <a:ext cx="3461106" cy="507544"/>
          </a:xfrm>
        </p:spPr>
        <p:txBody>
          <a:bodyPr lIns="0">
            <a:noAutofit/>
          </a:bodyPr>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has power to raise and purify</a:t>
            </a:r>
            <a:r>
              <a:rPr lang="en-US" sz="1050" dirty="0">
                <a:solidFill>
                  <a:schemeClr val="tx1">
                    <a:alpha val="70000"/>
                  </a:schemeClr>
                </a:solidFill>
                <a:latin typeface="Cairo" pitchFamily="2" charset="-78"/>
                <a:cs typeface="Cairo" pitchFamily="2" charset="-78"/>
              </a:rPr>
              <a:t>, or a noble picture, or a passage from the grander poets. </a:t>
            </a:r>
          </a:p>
        </p:txBody>
      </p:sp>
      <p:sp>
        <p:nvSpPr>
          <p:cNvPr id="13" name="Text Placeholder 9">
            <a:extLst>
              <a:ext uri="{FF2B5EF4-FFF2-40B4-BE49-F238E27FC236}">
                <a16:creationId xmlns:a16="http://schemas.microsoft.com/office/drawing/2014/main" id="{113D8136-9DA4-B11E-F54A-037E64E446CF}"/>
              </a:ext>
            </a:extLst>
          </p:cNvPr>
          <p:cNvSpPr>
            <a:spLocks noGrp="1"/>
          </p:cNvSpPr>
          <p:nvPr>
            <p:ph type="body" sz="quarter" idx="40" hasCustomPrompt="1"/>
          </p:nvPr>
        </p:nvSpPr>
        <p:spPr>
          <a:xfrm>
            <a:off x="6912835" y="3501641"/>
            <a:ext cx="3461106" cy="257598"/>
          </a:xfrm>
        </p:spPr>
        <p:txBody>
          <a:bodyPr lIns="0" anchor="ctr">
            <a:noAutofit/>
          </a:bodyPr>
          <a:lstStyle>
            <a:lvl1pPr>
              <a:defRPr sz="1600" b="1" i="0">
                <a:solidFill>
                  <a:schemeClr val="accent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Graph One</a:t>
            </a:r>
          </a:p>
        </p:txBody>
      </p:sp>
      <p:sp>
        <p:nvSpPr>
          <p:cNvPr id="14" name="Text Placeholder 30">
            <a:extLst>
              <a:ext uri="{FF2B5EF4-FFF2-40B4-BE49-F238E27FC236}">
                <a16:creationId xmlns:a16="http://schemas.microsoft.com/office/drawing/2014/main" id="{388DDAFD-825C-7229-93FE-FD62369D5653}"/>
              </a:ext>
            </a:extLst>
          </p:cNvPr>
          <p:cNvSpPr>
            <a:spLocks noGrp="1"/>
          </p:cNvSpPr>
          <p:nvPr>
            <p:ph type="body" sz="quarter" idx="41" hasCustomPrompt="1"/>
          </p:nvPr>
        </p:nvSpPr>
        <p:spPr>
          <a:xfrm>
            <a:off x="6900642" y="3821638"/>
            <a:ext cx="3461106" cy="507544"/>
          </a:xfrm>
        </p:spPr>
        <p:txBody>
          <a:bodyPr lIns="0">
            <a:noAutofit/>
          </a:bodyPr>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has power to raise and purify</a:t>
            </a:r>
            <a:r>
              <a:rPr lang="en-US" sz="1050" dirty="0">
                <a:solidFill>
                  <a:schemeClr val="tx1">
                    <a:alpha val="70000"/>
                  </a:schemeClr>
                </a:solidFill>
                <a:latin typeface="Cairo" pitchFamily="2" charset="-78"/>
                <a:cs typeface="Cairo" pitchFamily="2" charset="-78"/>
              </a:rPr>
              <a:t>, or a noble picture, or a passage from the grander poets. </a:t>
            </a:r>
          </a:p>
        </p:txBody>
      </p:sp>
    </p:spTree>
    <p:extLst>
      <p:ext uri="{BB962C8B-B14F-4D97-AF65-F5344CB8AC3E}">
        <p14:creationId xmlns:p14="http://schemas.microsoft.com/office/powerpoint/2010/main" val="2473708116"/>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82_Custom Layout">
    <p:spTree>
      <p:nvGrpSpPr>
        <p:cNvPr id="1" name=""/>
        <p:cNvGrpSpPr/>
        <p:nvPr/>
      </p:nvGrpSpPr>
      <p:grpSpPr>
        <a:xfrm>
          <a:off x="0" y="0"/>
          <a:ext cx="0" cy="0"/>
          <a:chOff x="0" y="0"/>
          <a:chExt cx="0" cy="0"/>
        </a:xfrm>
      </p:grpSpPr>
      <p:sp>
        <p:nvSpPr>
          <p:cNvPr id="13" name="Text Placeholder 20">
            <a:extLst>
              <a:ext uri="{FF2B5EF4-FFF2-40B4-BE49-F238E27FC236}">
                <a16:creationId xmlns:a16="http://schemas.microsoft.com/office/drawing/2014/main" id="{BAF8F1E8-F39F-CC4E-7306-33631ED89B50}"/>
              </a:ext>
            </a:extLst>
          </p:cNvPr>
          <p:cNvSpPr>
            <a:spLocks noGrp="1"/>
          </p:cNvSpPr>
          <p:nvPr>
            <p:ph type="body" sz="quarter" idx="21" hasCustomPrompt="1"/>
          </p:nvPr>
        </p:nvSpPr>
        <p:spPr>
          <a:xfrm>
            <a:off x="8653623" y="2254952"/>
            <a:ext cx="2569762" cy="537021"/>
          </a:xfrm>
        </p:spPr>
        <p:txBody>
          <a:bodyPr lIns="0">
            <a:normAutofit/>
          </a:bodyPr>
          <a:lstStyle>
            <a:lvl1pPr marL="0" algn="l" defTabSz="914330" rtl="0" eaLnBrk="1" latinLnBrk="0" hangingPunct="1">
              <a:lnSpc>
                <a:spcPct val="100000"/>
              </a:lnSpc>
              <a:spcBef>
                <a:spcPts val="600"/>
              </a:spcBef>
              <a:defRPr lang="en-US" sz="105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2pPr>
            <a:lvl3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3pPr>
            <a:lvl4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4pPr>
            <a:lvl5pPr marL="0" algn="l" defTabSz="914330" rtl="0" eaLnBrk="1" latinLnBrk="0" hangingPunct="1">
              <a:lnSpc>
                <a:spcPct val="100000"/>
              </a:lnSpc>
              <a:spcBef>
                <a:spcPts val="600"/>
              </a:spcBef>
              <a:defRPr lang="en-SA" sz="1050" kern="1200" dirty="0">
                <a:solidFill>
                  <a:schemeClr val="tx1">
                    <a:alpha val="70000"/>
                  </a:schemeClr>
                </a:solidFill>
                <a:latin typeface="+mn-lt"/>
                <a:ea typeface="+mn-ea"/>
                <a:cs typeface="+mn-cs"/>
              </a:defRPr>
            </a:lvl5pPr>
          </a:lstStyle>
          <a:p>
            <a:pPr>
              <a:lnSpc>
                <a:spcPct val="130000"/>
              </a:lnSpc>
              <a:spcBef>
                <a:spcPts val="600"/>
              </a:spcBef>
            </a:pPr>
            <a:r>
              <a:rPr lang="en-US" sz="1050" b="1" dirty="0">
                <a:solidFill>
                  <a:schemeClr val="tx1">
                    <a:alpha val="70000"/>
                  </a:schemeClr>
                </a:solidFill>
              </a:rPr>
              <a:t>A peep at some distant orb has power to raise and purify </a:t>
            </a:r>
            <a:r>
              <a:rPr lang="en-US" sz="1050" dirty="0">
                <a:solidFill>
                  <a:schemeClr val="tx1">
                    <a:alpha val="70000"/>
                  </a:schemeClr>
                </a:solidFill>
              </a:rPr>
              <a:t>our thoughts like a strain </a:t>
            </a:r>
            <a:endParaRPr lang="en-SA" dirty="0"/>
          </a:p>
        </p:txBody>
      </p:sp>
      <p:sp>
        <p:nvSpPr>
          <p:cNvPr id="14" name="Text Placeholder 29">
            <a:extLst>
              <a:ext uri="{FF2B5EF4-FFF2-40B4-BE49-F238E27FC236}">
                <a16:creationId xmlns:a16="http://schemas.microsoft.com/office/drawing/2014/main" id="{6DD18515-3214-5DEA-37B6-94B4796739CD}"/>
              </a:ext>
            </a:extLst>
          </p:cNvPr>
          <p:cNvSpPr>
            <a:spLocks noGrp="1"/>
          </p:cNvSpPr>
          <p:nvPr>
            <p:ph type="body" sz="quarter" idx="22" hasCustomPrompt="1"/>
          </p:nvPr>
        </p:nvSpPr>
        <p:spPr>
          <a:xfrm>
            <a:off x="8645716" y="1856304"/>
            <a:ext cx="2569762" cy="346232"/>
          </a:xfrm>
        </p:spPr>
        <p:txBody>
          <a:bodyPr lIns="0"/>
          <a:lstStyle>
            <a:lvl1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600" b="1" kern="1200" dirty="0">
                <a:solidFill>
                  <a:schemeClr val="accent1"/>
                </a:solidFill>
                <a:latin typeface="Cairo" pitchFamily="2" charset="-78"/>
                <a:ea typeface="+mn-ea"/>
                <a:cs typeface="Cairo" pitchFamily="2" charset="-78"/>
              </a:defRPr>
            </a:lvl5pPr>
          </a:lstStyle>
          <a:p>
            <a:pPr>
              <a:lnSpc>
                <a:spcPct val="130000"/>
              </a:lnSpc>
              <a:spcBef>
                <a:spcPts val="600"/>
              </a:spcBef>
            </a:pPr>
            <a:r>
              <a:rPr lang="en-US" sz="1600" b="1" dirty="0">
                <a:solidFill>
                  <a:schemeClr val="accent1"/>
                </a:solidFill>
                <a:latin typeface="Cairo" pitchFamily="2" charset="-78"/>
                <a:cs typeface="Cairo" pitchFamily="2" charset="-78"/>
              </a:rPr>
              <a:t>Title Here #1</a:t>
            </a:r>
          </a:p>
        </p:txBody>
      </p:sp>
      <p:sp>
        <p:nvSpPr>
          <p:cNvPr id="17" name="Text Placeholder 20">
            <a:extLst>
              <a:ext uri="{FF2B5EF4-FFF2-40B4-BE49-F238E27FC236}">
                <a16:creationId xmlns:a16="http://schemas.microsoft.com/office/drawing/2014/main" id="{C9EA5FBF-B538-43C6-9187-886C52FEBC55}"/>
              </a:ext>
            </a:extLst>
          </p:cNvPr>
          <p:cNvSpPr>
            <a:spLocks noGrp="1"/>
          </p:cNvSpPr>
          <p:nvPr>
            <p:ph type="body" sz="quarter" idx="23" hasCustomPrompt="1"/>
          </p:nvPr>
        </p:nvSpPr>
        <p:spPr>
          <a:xfrm>
            <a:off x="8653623" y="3580169"/>
            <a:ext cx="2569762" cy="537021"/>
          </a:xfrm>
        </p:spPr>
        <p:txBody>
          <a:bodyPr lIns="0">
            <a:normAutofit/>
          </a:bodyPr>
          <a:lstStyle>
            <a:lvl1pPr marL="0" algn="l" defTabSz="914330" rtl="0" eaLnBrk="1" latinLnBrk="0" hangingPunct="1">
              <a:lnSpc>
                <a:spcPct val="100000"/>
              </a:lnSpc>
              <a:spcBef>
                <a:spcPts val="600"/>
              </a:spcBef>
              <a:defRPr lang="en-US" sz="105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2pPr>
            <a:lvl3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3pPr>
            <a:lvl4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4pPr>
            <a:lvl5pPr marL="0" algn="l" defTabSz="914330" rtl="0" eaLnBrk="1" latinLnBrk="0" hangingPunct="1">
              <a:lnSpc>
                <a:spcPct val="100000"/>
              </a:lnSpc>
              <a:spcBef>
                <a:spcPts val="600"/>
              </a:spcBef>
              <a:defRPr lang="en-SA" sz="1050" kern="1200" dirty="0">
                <a:solidFill>
                  <a:schemeClr val="tx1">
                    <a:alpha val="70000"/>
                  </a:schemeClr>
                </a:solidFill>
                <a:latin typeface="+mn-lt"/>
                <a:ea typeface="+mn-ea"/>
                <a:cs typeface="+mn-cs"/>
              </a:defRPr>
            </a:lvl5pPr>
          </a:lstStyle>
          <a:p>
            <a:pPr>
              <a:lnSpc>
                <a:spcPct val="130000"/>
              </a:lnSpc>
              <a:spcBef>
                <a:spcPts val="600"/>
              </a:spcBef>
            </a:pPr>
            <a:r>
              <a:rPr lang="en-US" sz="1050" b="1" dirty="0">
                <a:solidFill>
                  <a:schemeClr val="tx1">
                    <a:alpha val="70000"/>
                  </a:schemeClr>
                </a:solidFill>
              </a:rPr>
              <a:t>A peep at some distant orb has power to raise and purify </a:t>
            </a:r>
            <a:r>
              <a:rPr lang="en-US" sz="1050" dirty="0">
                <a:solidFill>
                  <a:schemeClr val="tx1">
                    <a:alpha val="70000"/>
                  </a:schemeClr>
                </a:solidFill>
              </a:rPr>
              <a:t>our thoughts like a strain </a:t>
            </a:r>
            <a:endParaRPr lang="en-SA" dirty="0"/>
          </a:p>
        </p:txBody>
      </p:sp>
      <p:sp>
        <p:nvSpPr>
          <p:cNvPr id="18" name="Text Placeholder 29">
            <a:extLst>
              <a:ext uri="{FF2B5EF4-FFF2-40B4-BE49-F238E27FC236}">
                <a16:creationId xmlns:a16="http://schemas.microsoft.com/office/drawing/2014/main" id="{4561219C-E2BC-F01C-E5CE-6BC73F53CB90}"/>
              </a:ext>
            </a:extLst>
          </p:cNvPr>
          <p:cNvSpPr>
            <a:spLocks noGrp="1"/>
          </p:cNvSpPr>
          <p:nvPr>
            <p:ph type="body" sz="quarter" idx="24" hasCustomPrompt="1"/>
          </p:nvPr>
        </p:nvSpPr>
        <p:spPr>
          <a:xfrm>
            <a:off x="8645716" y="3181521"/>
            <a:ext cx="2569762" cy="346232"/>
          </a:xfrm>
        </p:spPr>
        <p:txBody>
          <a:bodyPr lIns="0"/>
          <a:lstStyle>
            <a:lvl1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600" b="1" kern="1200" dirty="0">
                <a:solidFill>
                  <a:schemeClr val="accent1"/>
                </a:solidFill>
                <a:latin typeface="Cairo" pitchFamily="2" charset="-78"/>
                <a:ea typeface="+mn-ea"/>
                <a:cs typeface="Cairo" pitchFamily="2" charset="-78"/>
              </a:defRPr>
            </a:lvl5pPr>
          </a:lstStyle>
          <a:p>
            <a:pPr>
              <a:lnSpc>
                <a:spcPct val="130000"/>
              </a:lnSpc>
              <a:spcBef>
                <a:spcPts val="600"/>
              </a:spcBef>
            </a:pPr>
            <a:r>
              <a:rPr lang="en-US" sz="1600" b="1" dirty="0">
                <a:solidFill>
                  <a:schemeClr val="accent1"/>
                </a:solidFill>
                <a:latin typeface="Cairo" pitchFamily="2" charset="-78"/>
                <a:cs typeface="Cairo" pitchFamily="2" charset="-78"/>
              </a:rPr>
              <a:t>Title Here #2</a:t>
            </a:r>
          </a:p>
        </p:txBody>
      </p:sp>
      <p:sp>
        <p:nvSpPr>
          <p:cNvPr id="21" name="Text Placeholder 20">
            <a:extLst>
              <a:ext uri="{FF2B5EF4-FFF2-40B4-BE49-F238E27FC236}">
                <a16:creationId xmlns:a16="http://schemas.microsoft.com/office/drawing/2014/main" id="{971B5E0E-D26A-A83C-F315-98BFD34509B4}"/>
              </a:ext>
            </a:extLst>
          </p:cNvPr>
          <p:cNvSpPr>
            <a:spLocks noGrp="1"/>
          </p:cNvSpPr>
          <p:nvPr>
            <p:ph type="body" sz="quarter" idx="25" hasCustomPrompt="1"/>
          </p:nvPr>
        </p:nvSpPr>
        <p:spPr>
          <a:xfrm>
            <a:off x="8653623" y="4786117"/>
            <a:ext cx="2569762" cy="537021"/>
          </a:xfrm>
        </p:spPr>
        <p:txBody>
          <a:bodyPr lIns="0">
            <a:normAutofit/>
          </a:bodyPr>
          <a:lstStyle>
            <a:lvl1pPr marL="0" algn="l" defTabSz="914330" rtl="0" eaLnBrk="1" latinLnBrk="0" hangingPunct="1">
              <a:lnSpc>
                <a:spcPct val="100000"/>
              </a:lnSpc>
              <a:spcBef>
                <a:spcPts val="600"/>
              </a:spcBef>
              <a:defRPr lang="en-US" sz="105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2pPr>
            <a:lvl3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3pPr>
            <a:lvl4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4pPr>
            <a:lvl5pPr marL="0" algn="l" defTabSz="914330" rtl="0" eaLnBrk="1" latinLnBrk="0" hangingPunct="1">
              <a:lnSpc>
                <a:spcPct val="100000"/>
              </a:lnSpc>
              <a:spcBef>
                <a:spcPts val="600"/>
              </a:spcBef>
              <a:defRPr lang="en-SA" sz="1050" kern="1200" dirty="0">
                <a:solidFill>
                  <a:schemeClr val="tx1">
                    <a:alpha val="70000"/>
                  </a:schemeClr>
                </a:solidFill>
                <a:latin typeface="+mn-lt"/>
                <a:ea typeface="+mn-ea"/>
                <a:cs typeface="+mn-cs"/>
              </a:defRPr>
            </a:lvl5pPr>
          </a:lstStyle>
          <a:p>
            <a:pPr>
              <a:lnSpc>
                <a:spcPct val="130000"/>
              </a:lnSpc>
              <a:spcBef>
                <a:spcPts val="600"/>
              </a:spcBef>
            </a:pPr>
            <a:r>
              <a:rPr lang="en-US" sz="1050" b="1" dirty="0">
                <a:solidFill>
                  <a:schemeClr val="tx1">
                    <a:alpha val="70000"/>
                  </a:schemeClr>
                </a:solidFill>
              </a:rPr>
              <a:t>A peep at some distant orb has power to raise and purify </a:t>
            </a:r>
            <a:r>
              <a:rPr lang="en-US" sz="1050" dirty="0">
                <a:solidFill>
                  <a:schemeClr val="tx1">
                    <a:alpha val="70000"/>
                  </a:schemeClr>
                </a:solidFill>
              </a:rPr>
              <a:t>our thoughts like a strain </a:t>
            </a:r>
            <a:endParaRPr lang="en-SA" dirty="0"/>
          </a:p>
        </p:txBody>
      </p:sp>
      <p:sp>
        <p:nvSpPr>
          <p:cNvPr id="22" name="Text Placeholder 29">
            <a:extLst>
              <a:ext uri="{FF2B5EF4-FFF2-40B4-BE49-F238E27FC236}">
                <a16:creationId xmlns:a16="http://schemas.microsoft.com/office/drawing/2014/main" id="{1D6AF3FA-39D7-0EDF-6D9E-3DF955CE111F}"/>
              </a:ext>
            </a:extLst>
          </p:cNvPr>
          <p:cNvSpPr>
            <a:spLocks noGrp="1"/>
          </p:cNvSpPr>
          <p:nvPr>
            <p:ph type="body" sz="quarter" idx="26" hasCustomPrompt="1"/>
          </p:nvPr>
        </p:nvSpPr>
        <p:spPr>
          <a:xfrm>
            <a:off x="8645716" y="4387469"/>
            <a:ext cx="2569762" cy="346232"/>
          </a:xfrm>
        </p:spPr>
        <p:txBody>
          <a:bodyPr lIns="0"/>
          <a:lstStyle>
            <a:lvl1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600" b="1" kern="1200" dirty="0">
                <a:solidFill>
                  <a:schemeClr val="accent1"/>
                </a:solidFill>
                <a:latin typeface="Cairo" pitchFamily="2" charset="-78"/>
                <a:ea typeface="+mn-ea"/>
                <a:cs typeface="Cairo" pitchFamily="2" charset="-78"/>
              </a:defRPr>
            </a:lvl5pPr>
          </a:lstStyle>
          <a:p>
            <a:pPr>
              <a:lnSpc>
                <a:spcPct val="130000"/>
              </a:lnSpc>
              <a:spcBef>
                <a:spcPts val="600"/>
              </a:spcBef>
            </a:pPr>
            <a:r>
              <a:rPr lang="en-US" sz="1600" b="1" dirty="0">
                <a:solidFill>
                  <a:schemeClr val="accent1"/>
                </a:solidFill>
                <a:latin typeface="Cairo" pitchFamily="2" charset="-78"/>
                <a:cs typeface="Cairo" pitchFamily="2" charset="-78"/>
              </a:rPr>
              <a:t>Title Here #3</a:t>
            </a:r>
          </a:p>
        </p:txBody>
      </p:sp>
      <p:sp>
        <p:nvSpPr>
          <p:cNvPr id="31" name="Text Placeholder 20">
            <a:extLst>
              <a:ext uri="{FF2B5EF4-FFF2-40B4-BE49-F238E27FC236}">
                <a16:creationId xmlns:a16="http://schemas.microsoft.com/office/drawing/2014/main" id="{5E4D9AE4-2F84-DAB6-1861-D75249A86E9F}"/>
              </a:ext>
            </a:extLst>
          </p:cNvPr>
          <p:cNvSpPr>
            <a:spLocks noGrp="1"/>
          </p:cNvSpPr>
          <p:nvPr>
            <p:ph type="body" sz="quarter" idx="29" hasCustomPrompt="1"/>
          </p:nvPr>
        </p:nvSpPr>
        <p:spPr>
          <a:xfrm>
            <a:off x="1640146" y="3580169"/>
            <a:ext cx="2569762" cy="537021"/>
          </a:xfrm>
        </p:spPr>
        <p:txBody>
          <a:bodyPr lIns="0">
            <a:normAutofit/>
          </a:bodyPr>
          <a:lstStyle>
            <a:lvl1pPr marL="0" algn="r" defTabSz="914330" rtl="0" eaLnBrk="1" latinLnBrk="0" hangingPunct="1">
              <a:lnSpc>
                <a:spcPct val="100000"/>
              </a:lnSpc>
              <a:spcBef>
                <a:spcPts val="600"/>
              </a:spcBef>
              <a:defRPr lang="en-US" sz="105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2pPr>
            <a:lvl3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3pPr>
            <a:lvl4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4pPr>
            <a:lvl5pPr marL="0" algn="l" defTabSz="914330" rtl="0" eaLnBrk="1" latinLnBrk="0" hangingPunct="1">
              <a:lnSpc>
                <a:spcPct val="100000"/>
              </a:lnSpc>
              <a:spcBef>
                <a:spcPts val="600"/>
              </a:spcBef>
              <a:defRPr lang="en-SA" sz="1050" kern="1200" dirty="0">
                <a:solidFill>
                  <a:schemeClr val="tx1">
                    <a:alpha val="70000"/>
                  </a:schemeClr>
                </a:solidFill>
                <a:latin typeface="+mn-lt"/>
                <a:ea typeface="+mn-ea"/>
                <a:cs typeface="+mn-cs"/>
              </a:defRPr>
            </a:lvl5pPr>
          </a:lstStyle>
          <a:p>
            <a:pPr>
              <a:lnSpc>
                <a:spcPct val="130000"/>
              </a:lnSpc>
              <a:spcBef>
                <a:spcPts val="600"/>
              </a:spcBef>
            </a:pPr>
            <a:r>
              <a:rPr lang="en-US" sz="1050" b="1" dirty="0">
                <a:solidFill>
                  <a:schemeClr val="tx1">
                    <a:alpha val="70000"/>
                  </a:schemeClr>
                </a:solidFill>
              </a:rPr>
              <a:t>A peep at some distant orb has power to raise and purify </a:t>
            </a:r>
            <a:r>
              <a:rPr lang="en-US" sz="1050" dirty="0">
                <a:solidFill>
                  <a:schemeClr val="tx1">
                    <a:alpha val="70000"/>
                  </a:schemeClr>
                </a:solidFill>
              </a:rPr>
              <a:t>our thoughts like a strain </a:t>
            </a:r>
            <a:endParaRPr lang="en-SA" dirty="0"/>
          </a:p>
        </p:txBody>
      </p:sp>
      <p:sp>
        <p:nvSpPr>
          <p:cNvPr id="32" name="Text Placeholder 29">
            <a:extLst>
              <a:ext uri="{FF2B5EF4-FFF2-40B4-BE49-F238E27FC236}">
                <a16:creationId xmlns:a16="http://schemas.microsoft.com/office/drawing/2014/main" id="{B7A5A09B-AE9C-EAAB-D846-CD41AC07FDC5}"/>
              </a:ext>
            </a:extLst>
          </p:cNvPr>
          <p:cNvSpPr>
            <a:spLocks noGrp="1"/>
          </p:cNvSpPr>
          <p:nvPr>
            <p:ph type="body" sz="quarter" idx="30" hasCustomPrompt="1"/>
          </p:nvPr>
        </p:nvSpPr>
        <p:spPr>
          <a:xfrm>
            <a:off x="1632239" y="3181521"/>
            <a:ext cx="2569762" cy="346232"/>
          </a:xfrm>
        </p:spPr>
        <p:txBody>
          <a:bodyPr lIns="0"/>
          <a:lstStyle>
            <a:lvl1pPr marL="0" algn="r"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600" b="1" kern="1200" dirty="0">
                <a:solidFill>
                  <a:schemeClr val="accent1"/>
                </a:solidFill>
                <a:latin typeface="Cairo" pitchFamily="2" charset="-78"/>
                <a:ea typeface="+mn-ea"/>
                <a:cs typeface="Cairo" pitchFamily="2" charset="-78"/>
              </a:defRPr>
            </a:lvl5pPr>
          </a:lstStyle>
          <a:p>
            <a:pPr>
              <a:lnSpc>
                <a:spcPct val="130000"/>
              </a:lnSpc>
              <a:spcBef>
                <a:spcPts val="600"/>
              </a:spcBef>
            </a:pPr>
            <a:r>
              <a:rPr lang="en-US" sz="1600" b="1" dirty="0">
                <a:solidFill>
                  <a:schemeClr val="accent1"/>
                </a:solidFill>
                <a:latin typeface="Cairo" pitchFamily="2" charset="-78"/>
                <a:cs typeface="Cairo" pitchFamily="2" charset="-78"/>
              </a:rPr>
              <a:t>Title Here #5</a:t>
            </a:r>
          </a:p>
        </p:txBody>
      </p:sp>
      <p:sp>
        <p:nvSpPr>
          <p:cNvPr id="33" name="Text Placeholder 20">
            <a:extLst>
              <a:ext uri="{FF2B5EF4-FFF2-40B4-BE49-F238E27FC236}">
                <a16:creationId xmlns:a16="http://schemas.microsoft.com/office/drawing/2014/main" id="{CECF6FAF-DD75-9C01-D027-F299F8687014}"/>
              </a:ext>
            </a:extLst>
          </p:cNvPr>
          <p:cNvSpPr>
            <a:spLocks noGrp="1"/>
          </p:cNvSpPr>
          <p:nvPr>
            <p:ph type="body" sz="quarter" idx="31" hasCustomPrompt="1"/>
          </p:nvPr>
        </p:nvSpPr>
        <p:spPr>
          <a:xfrm>
            <a:off x="1640146" y="4786117"/>
            <a:ext cx="2569762" cy="537021"/>
          </a:xfrm>
        </p:spPr>
        <p:txBody>
          <a:bodyPr lIns="0">
            <a:normAutofit/>
          </a:bodyPr>
          <a:lstStyle>
            <a:lvl1pPr marL="0" algn="r" defTabSz="914330" rtl="0" eaLnBrk="1" latinLnBrk="0" hangingPunct="1">
              <a:lnSpc>
                <a:spcPct val="100000"/>
              </a:lnSpc>
              <a:spcBef>
                <a:spcPts val="600"/>
              </a:spcBef>
              <a:defRPr lang="en-US" sz="105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2pPr>
            <a:lvl3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3pPr>
            <a:lvl4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4pPr>
            <a:lvl5pPr marL="0" algn="l" defTabSz="914330" rtl="0" eaLnBrk="1" latinLnBrk="0" hangingPunct="1">
              <a:lnSpc>
                <a:spcPct val="100000"/>
              </a:lnSpc>
              <a:spcBef>
                <a:spcPts val="600"/>
              </a:spcBef>
              <a:defRPr lang="en-SA" sz="1050" kern="1200" dirty="0">
                <a:solidFill>
                  <a:schemeClr val="tx1">
                    <a:alpha val="70000"/>
                  </a:schemeClr>
                </a:solidFill>
                <a:latin typeface="+mn-lt"/>
                <a:ea typeface="+mn-ea"/>
                <a:cs typeface="+mn-cs"/>
              </a:defRPr>
            </a:lvl5pPr>
          </a:lstStyle>
          <a:p>
            <a:pPr>
              <a:lnSpc>
                <a:spcPct val="130000"/>
              </a:lnSpc>
              <a:spcBef>
                <a:spcPts val="600"/>
              </a:spcBef>
            </a:pPr>
            <a:r>
              <a:rPr lang="en-US" sz="1050" b="1" dirty="0">
                <a:solidFill>
                  <a:schemeClr val="tx1">
                    <a:alpha val="70000"/>
                  </a:schemeClr>
                </a:solidFill>
              </a:rPr>
              <a:t>A peep at some distant orb has power to raise and purify </a:t>
            </a:r>
            <a:r>
              <a:rPr lang="en-US" sz="1050" dirty="0">
                <a:solidFill>
                  <a:schemeClr val="tx1">
                    <a:alpha val="70000"/>
                  </a:schemeClr>
                </a:solidFill>
              </a:rPr>
              <a:t>our thoughts like a strain </a:t>
            </a:r>
            <a:endParaRPr lang="en-SA" dirty="0"/>
          </a:p>
        </p:txBody>
      </p:sp>
      <p:sp>
        <p:nvSpPr>
          <p:cNvPr id="34" name="Text Placeholder 29">
            <a:extLst>
              <a:ext uri="{FF2B5EF4-FFF2-40B4-BE49-F238E27FC236}">
                <a16:creationId xmlns:a16="http://schemas.microsoft.com/office/drawing/2014/main" id="{C730C256-50B3-E9A7-5ABA-FE5F48D0EF6E}"/>
              </a:ext>
            </a:extLst>
          </p:cNvPr>
          <p:cNvSpPr>
            <a:spLocks noGrp="1"/>
          </p:cNvSpPr>
          <p:nvPr>
            <p:ph type="body" sz="quarter" idx="32" hasCustomPrompt="1"/>
          </p:nvPr>
        </p:nvSpPr>
        <p:spPr>
          <a:xfrm>
            <a:off x="1632239" y="4387469"/>
            <a:ext cx="2569762" cy="346232"/>
          </a:xfrm>
        </p:spPr>
        <p:txBody>
          <a:bodyPr lIns="0"/>
          <a:lstStyle>
            <a:lvl1pPr marL="0" algn="r"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600" b="1" kern="1200" dirty="0">
                <a:solidFill>
                  <a:schemeClr val="accent1"/>
                </a:solidFill>
                <a:latin typeface="Cairo" pitchFamily="2" charset="-78"/>
                <a:ea typeface="+mn-ea"/>
                <a:cs typeface="Cairo" pitchFamily="2" charset="-78"/>
              </a:defRPr>
            </a:lvl5pPr>
          </a:lstStyle>
          <a:p>
            <a:pPr>
              <a:lnSpc>
                <a:spcPct val="130000"/>
              </a:lnSpc>
              <a:spcBef>
                <a:spcPts val="600"/>
              </a:spcBef>
            </a:pPr>
            <a:r>
              <a:rPr lang="en-US" sz="1600" b="1" dirty="0">
                <a:solidFill>
                  <a:schemeClr val="accent1"/>
                </a:solidFill>
                <a:latin typeface="Cairo" pitchFamily="2" charset="-78"/>
                <a:cs typeface="Cairo" pitchFamily="2" charset="-78"/>
              </a:rPr>
              <a:t>Title Here #4</a:t>
            </a:r>
          </a:p>
        </p:txBody>
      </p:sp>
    </p:spTree>
    <p:extLst>
      <p:ext uri="{BB962C8B-B14F-4D97-AF65-F5344CB8AC3E}">
        <p14:creationId xmlns:p14="http://schemas.microsoft.com/office/powerpoint/2010/main" val="2814293577"/>
      </p:ext>
    </p:extLst>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71_Custom Layout">
    <p:spTree>
      <p:nvGrpSpPr>
        <p:cNvPr id="1" name=""/>
        <p:cNvGrpSpPr/>
        <p:nvPr/>
      </p:nvGrpSpPr>
      <p:grpSpPr>
        <a:xfrm>
          <a:off x="0" y="0"/>
          <a:ext cx="0" cy="0"/>
          <a:chOff x="0" y="0"/>
          <a:chExt cx="0" cy="0"/>
        </a:xfrm>
      </p:grpSpPr>
      <p:sp>
        <p:nvSpPr>
          <p:cNvPr id="2" name="Text Placeholder 20">
            <a:extLst>
              <a:ext uri="{FF2B5EF4-FFF2-40B4-BE49-F238E27FC236}">
                <a16:creationId xmlns:a16="http://schemas.microsoft.com/office/drawing/2014/main" id="{A60AD089-B403-7586-A4B1-0A5D4C54202C}"/>
              </a:ext>
            </a:extLst>
          </p:cNvPr>
          <p:cNvSpPr>
            <a:spLocks noGrp="1"/>
          </p:cNvSpPr>
          <p:nvPr>
            <p:ph type="body" sz="quarter" idx="29" hasCustomPrompt="1"/>
          </p:nvPr>
        </p:nvSpPr>
        <p:spPr>
          <a:xfrm>
            <a:off x="1637950" y="3580169"/>
            <a:ext cx="1874901" cy="537021"/>
          </a:xfrm>
        </p:spPr>
        <p:txBody>
          <a:bodyPr lIns="0">
            <a:normAutofit/>
          </a:bodyPr>
          <a:lstStyle>
            <a:lvl1pPr marL="0" algn="r" defTabSz="914330" rtl="0" eaLnBrk="1" latinLnBrk="0" hangingPunct="1">
              <a:lnSpc>
                <a:spcPct val="100000"/>
              </a:lnSpc>
              <a:spcBef>
                <a:spcPts val="600"/>
              </a:spcBef>
              <a:defRPr lang="en-US" sz="105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2pPr>
            <a:lvl3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3pPr>
            <a:lvl4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4pPr>
            <a:lvl5pPr marL="0" algn="l" defTabSz="914330" rtl="0" eaLnBrk="1" latinLnBrk="0" hangingPunct="1">
              <a:lnSpc>
                <a:spcPct val="100000"/>
              </a:lnSpc>
              <a:spcBef>
                <a:spcPts val="600"/>
              </a:spcBef>
              <a:defRPr lang="en-SA" sz="1050" kern="1200" dirty="0">
                <a:solidFill>
                  <a:schemeClr val="tx1">
                    <a:alpha val="70000"/>
                  </a:schemeClr>
                </a:solidFill>
                <a:latin typeface="+mn-lt"/>
                <a:ea typeface="+mn-ea"/>
                <a:cs typeface="+mn-cs"/>
              </a:defRPr>
            </a:lvl5pPr>
          </a:lstStyle>
          <a:p>
            <a:pPr>
              <a:lnSpc>
                <a:spcPct val="130000"/>
              </a:lnSpc>
              <a:spcBef>
                <a:spcPts val="600"/>
              </a:spcBef>
            </a:pPr>
            <a:r>
              <a:rPr lang="en-US" sz="1050" b="1" dirty="0">
                <a:solidFill>
                  <a:schemeClr val="tx1">
                    <a:alpha val="70000"/>
                  </a:schemeClr>
                </a:solidFill>
              </a:rPr>
              <a:t>A peep at some distant orb has power to raise and purify </a:t>
            </a:r>
            <a:r>
              <a:rPr lang="en-US" sz="1050" dirty="0">
                <a:solidFill>
                  <a:schemeClr val="tx1">
                    <a:alpha val="70000"/>
                  </a:schemeClr>
                </a:solidFill>
              </a:rPr>
              <a:t>our thoughts like a strain </a:t>
            </a:r>
            <a:endParaRPr lang="en-SA" dirty="0"/>
          </a:p>
        </p:txBody>
      </p:sp>
      <p:sp>
        <p:nvSpPr>
          <p:cNvPr id="3" name="Text Placeholder 29">
            <a:extLst>
              <a:ext uri="{FF2B5EF4-FFF2-40B4-BE49-F238E27FC236}">
                <a16:creationId xmlns:a16="http://schemas.microsoft.com/office/drawing/2014/main" id="{46611809-1A37-ADA5-A767-FFD58D55D192}"/>
              </a:ext>
            </a:extLst>
          </p:cNvPr>
          <p:cNvSpPr>
            <a:spLocks noGrp="1"/>
          </p:cNvSpPr>
          <p:nvPr>
            <p:ph type="body" sz="quarter" idx="30" hasCustomPrompt="1"/>
          </p:nvPr>
        </p:nvSpPr>
        <p:spPr>
          <a:xfrm>
            <a:off x="1630043" y="3181521"/>
            <a:ext cx="1874901" cy="346232"/>
          </a:xfrm>
        </p:spPr>
        <p:txBody>
          <a:bodyPr lIns="0"/>
          <a:lstStyle>
            <a:lvl1pPr marL="0" algn="r"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600" b="1" kern="1200" dirty="0">
                <a:solidFill>
                  <a:schemeClr val="accent1"/>
                </a:solidFill>
                <a:latin typeface="Cairo" pitchFamily="2" charset="-78"/>
                <a:ea typeface="+mn-ea"/>
                <a:cs typeface="Cairo" pitchFamily="2" charset="-78"/>
              </a:defRPr>
            </a:lvl5pPr>
          </a:lstStyle>
          <a:p>
            <a:pPr>
              <a:lnSpc>
                <a:spcPct val="130000"/>
              </a:lnSpc>
              <a:spcBef>
                <a:spcPts val="600"/>
              </a:spcBef>
            </a:pPr>
            <a:r>
              <a:rPr lang="en-US" sz="1600" b="1" dirty="0">
                <a:solidFill>
                  <a:schemeClr val="accent1"/>
                </a:solidFill>
                <a:latin typeface="Cairo" pitchFamily="2" charset="-78"/>
                <a:cs typeface="Cairo" pitchFamily="2" charset="-78"/>
              </a:rPr>
              <a:t>Title Here #5</a:t>
            </a:r>
          </a:p>
        </p:txBody>
      </p:sp>
      <p:sp>
        <p:nvSpPr>
          <p:cNvPr id="4" name="Text Placeholder 20">
            <a:extLst>
              <a:ext uri="{FF2B5EF4-FFF2-40B4-BE49-F238E27FC236}">
                <a16:creationId xmlns:a16="http://schemas.microsoft.com/office/drawing/2014/main" id="{BD0C7919-6E28-E9DC-5B2C-E42C746E4C9A}"/>
              </a:ext>
            </a:extLst>
          </p:cNvPr>
          <p:cNvSpPr>
            <a:spLocks noGrp="1"/>
          </p:cNvSpPr>
          <p:nvPr>
            <p:ph type="body" sz="quarter" idx="31" hasCustomPrompt="1"/>
          </p:nvPr>
        </p:nvSpPr>
        <p:spPr>
          <a:xfrm>
            <a:off x="9297924" y="3580169"/>
            <a:ext cx="1874901" cy="537021"/>
          </a:xfrm>
        </p:spPr>
        <p:txBody>
          <a:bodyPr lIns="0">
            <a:normAutofit/>
          </a:bodyPr>
          <a:lstStyle>
            <a:lvl1pPr marL="0" algn="r" defTabSz="914330" rtl="0" eaLnBrk="1" latinLnBrk="0" hangingPunct="1">
              <a:lnSpc>
                <a:spcPct val="100000"/>
              </a:lnSpc>
              <a:spcBef>
                <a:spcPts val="600"/>
              </a:spcBef>
              <a:defRPr lang="en-US" sz="105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2pPr>
            <a:lvl3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3pPr>
            <a:lvl4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4pPr>
            <a:lvl5pPr marL="0" algn="l" defTabSz="914330" rtl="0" eaLnBrk="1" latinLnBrk="0" hangingPunct="1">
              <a:lnSpc>
                <a:spcPct val="100000"/>
              </a:lnSpc>
              <a:spcBef>
                <a:spcPts val="600"/>
              </a:spcBef>
              <a:defRPr lang="en-SA" sz="1050" kern="1200" dirty="0">
                <a:solidFill>
                  <a:schemeClr val="tx1">
                    <a:alpha val="70000"/>
                  </a:schemeClr>
                </a:solidFill>
                <a:latin typeface="+mn-lt"/>
                <a:ea typeface="+mn-ea"/>
                <a:cs typeface="+mn-cs"/>
              </a:defRPr>
            </a:lvl5pPr>
          </a:lstStyle>
          <a:p>
            <a:pPr>
              <a:lnSpc>
                <a:spcPct val="130000"/>
              </a:lnSpc>
              <a:spcBef>
                <a:spcPts val="600"/>
              </a:spcBef>
            </a:pPr>
            <a:r>
              <a:rPr lang="en-US" sz="1050" b="1" dirty="0">
                <a:solidFill>
                  <a:schemeClr val="tx1">
                    <a:alpha val="70000"/>
                  </a:schemeClr>
                </a:solidFill>
              </a:rPr>
              <a:t>A peep at some distant orb has power to raise and purify </a:t>
            </a:r>
            <a:r>
              <a:rPr lang="en-US" sz="1050" dirty="0">
                <a:solidFill>
                  <a:schemeClr val="tx1">
                    <a:alpha val="70000"/>
                  </a:schemeClr>
                </a:solidFill>
              </a:rPr>
              <a:t>our thoughts like a strain </a:t>
            </a:r>
            <a:endParaRPr lang="en-SA" dirty="0"/>
          </a:p>
        </p:txBody>
      </p:sp>
      <p:sp>
        <p:nvSpPr>
          <p:cNvPr id="5" name="Text Placeholder 29">
            <a:extLst>
              <a:ext uri="{FF2B5EF4-FFF2-40B4-BE49-F238E27FC236}">
                <a16:creationId xmlns:a16="http://schemas.microsoft.com/office/drawing/2014/main" id="{15319F56-0704-9987-7536-6C56637FEBB8}"/>
              </a:ext>
            </a:extLst>
          </p:cNvPr>
          <p:cNvSpPr>
            <a:spLocks noGrp="1"/>
          </p:cNvSpPr>
          <p:nvPr>
            <p:ph type="body" sz="quarter" idx="32" hasCustomPrompt="1"/>
          </p:nvPr>
        </p:nvSpPr>
        <p:spPr>
          <a:xfrm>
            <a:off x="9290017" y="3181521"/>
            <a:ext cx="1874901" cy="346232"/>
          </a:xfrm>
        </p:spPr>
        <p:txBody>
          <a:bodyPr lIns="0"/>
          <a:lstStyle>
            <a:lvl1pPr marL="0" algn="r"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600" b="1" kern="1200" dirty="0" smtClean="0">
                <a:solidFill>
                  <a:schemeClr val="accent1"/>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600" b="1" kern="1200" dirty="0">
                <a:solidFill>
                  <a:schemeClr val="accent1"/>
                </a:solidFill>
                <a:latin typeface="Cairo" pitchFamily="2" charset="-78"/>
                <a:ea typeface="+mn-ea"/>
                <a:cs typeface="Cairo" pitchFamily="2" charset="-78"/>
              </a:defRPr>
            </a:lvl5pPr>
          </a:lstStyle>
          <a:p>
            <a:pPr>
              <a:lnSpc>
                <a:spcPct val="130000"/>
              </a:lnSpc>
              <a:spcBef>
                <a:spcPts val="600"/>
              </a:spcBef>
            </a:pPr>
            <a:r>
              <a:rPr lang="en-US" sz="1600" b="1" dirty="0">
                <a:solidFill>
                  <a:schemeClr val="accent1"/>
                </a:solidFill>
                <a:latin typeface="Cairo" pitchFamily="2" charset="-78"/>
                <a:cs typeface="Cairo" pitchFamily="2" charset="-78"/>
              </a:rPr>
              <a:t>Title Here #5</a:t>
            </a:r>
          </a:p>
        </p:txBody>
      </p:sp>
    </p:spTree>
    <p:extLst>
      <p:ext uri="{BB962C8B-B14F-4D97-AF65-F5344CB8AC3E}">
        <p14:creationId xmlns:p14="http://schemas.microsoft.com/office/powerpoint/2010/main" val="4174120716"/>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84_Custom Layout">
    <p:spTree>
      <p:nvGrpSpPr>
        <p:cNvPr id="1" name=""/>
        <p:cNvGrpSpPr/>
        <p:nvPr/>
      </p:nvGrpSpPr>
      <p:grpSpPr>
        <a:xfrm>
          <a:off x="0" y="0"/>
          <a:ext cx="0" cy="0"/>
          <a:chOff x="0" y="0"/>
          <a:chExt cx="0" cy="0"/>
        </a:xfrm>
      </p:grpSpPr>
      <p:sp>
        <p:nvSpPr>
          <p:cNvPr id="9" name="Text Placeholder 11">
            <a:extLst>
              <a:ext uri="{FF2B5EF4-FFF2-40B4-BE49-F238E27FC236}">
                <a16:creationId xmlns:a16="http://schemas.microsoft.com/office/drawing/2014/main" id="{4A13D8DD-98D0-A0BB-9099-389B945B2AF5}"/>
              </a:ext>
            </a:extLst>
          </p:cNvPr>
          <p:cNvSpPr>
            <a:spLocks noGrp="1"/>
          </p:cNvSpPr>
          <p:nvPr>
            <p:ph type="body" sz="quarter" idx="17" hasCustomPrompt="1"/>
          </p:nvPr>
        </p:nvSpPr>
        <p:spPr>
          <a:xfrm>
            <a:off x="2035968" y="1125538"/>
            <a:ext cx="1998663" cy="365125"/>
          </a:xfrm>
        </p:spPr>
        <p:txBody>
          <a:bodyPr lIns="0">
            <a:noAutofit/>
          </a:bodyPr>
          <a:lstStyle>
            <a:lvl1pPr>
              <a:spcBef>
                <a:spcPts val="1600"/>
              </a:spcBef>
              <a:defRPr sz="1600" b="1" i="0">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lvl="0"/>
            <a:r>
              <a:rPr lang="en-US" sz="1600" b="1" dirty="0">
                <a:solidFill>
                  <a:schemeClr val="tx1"/>
                </a:solidFill>
                <a:latin typeface="Cairo" pitchFamily="2" charset="-78"/>
                <a:cs typeface="Cairo" pitchFamily="2" charset="-78"/>
              </a:rPr>
              <a:t>Subtitle</a:t>
            </a:r>
            <a:endParaRPr lang="en-SA" dirty="0"/>
          </a:p>
        </p:txBody>
      </p:sp>
      <p:sp>
        <p:nvSpPr>
          <p:cNvPr id="10" name="Text Placeholder 20">
            <a:extLst>
              <a:ext uri="{FF2B5EF4-FFF2-40B4-BE49-F238E27FC236}">
                <a16:creationId xmlns:a16="http://schemas.microsoft.com/office/drawing/2014/main" id="{B6DF0B27-FDE7-B39C-F8AA-441FFEE76CFC}"/>
              </a:ext>
            </a:extLst>
          </p:cNvPr>
          <p:cNvSpPr>
            <a:spLocks noGrp="1"/>
          </p:cNvSpPr>
          <p:nvPr>
            <p:ph type="body" sz="quarter" idx="19" hasCustomPrompt="1"/>
          </p:nvPr>
        </p:nvSpPr>
        <p:spPr>
          <a:xfrm>
            <a:off x="2023600" y="1571082"/>
            <a:ext cx="3231306" cy="852304"/>
          </a:xfrm>
        </p:spPr>
        <p:txBody>
          <a:bodyPr lIns="0"/>
          <a:lstStyle>
            <a:lvl1pPr marL="0" algn="l" defTabSz="914330" rtl="0" eaLnBrk="1" latinLnBrk="0" hangingPunct="1">
              <a:lnSpc>
                <a:spcPct val="100000"/>
              </a:lnSpc>
              <a:spcBef>
                <a:spcPts val="600"/>
              </a:spcBef>
              <a:defRPr lang="en-US" sz="1050" kern="1200" dirty="0" smtClean="0">
                <a:solidFill>
                  <a:schemeClr val="tx1">
                    <a:alpha val="70000"/>
                  </a:schemeClr>
                </a:solidFill>
                <a:latin typeface="+mn-lt"/>
                <a:ea typeface="+mn-ea"/>
                <a:cs typeface="+mn-cs"/>
              </a:defRPr>
            </a:lvl1pPr>
            <a:lvl2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2pPr>
            <a:lvl3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3pPr>
            <a:lvl4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4pPr>
            <a:lvl5pPr marL="0" algn="l" defTabSz="914330" rtl="0" eaLnBrk="1" latinLnBrk="0" hangingPunct="1">
              <a:lnSpc>
                <a:spcPct val="100000"/>
              </a:lnSpc>
              <a:spcBef>
                <a:spcPts val="600"/>
              </a:spcBef>
              <a:defRPr lang="en-SA" sz="1050" kern="1200" dirty="0">
                <a:solidFill>
                  <a:schemeClr val="tx1">
                    <a:alpha val="70000"/>
                  </a:schemeClr>
                </a:solidFill>
                <a:latin typeface="+mn-lt"/>
                <a:ea typeface="+mn-ea"/>
                <a:cs typeface="+mn-cs"/>
              </a:defRPr>
            </a:lvl5pPr>
          </a:lstStyle>
          <a:p>
            <a:pPr>
              <a:lnSpc>
                <a:spcPct val="130000"/>
              </a:lnSpc>
              <a:spcBef>
                <a:spcPts val="600"/>
              </a:spcBef>
            </a:pPr>
            <a:r>
              <a:rPr lang="en-US" sz="1050" b="1" dirty="0">
                <a:solidFill>
                  <a:schemeClr val="tx1">
                    <a:alpha val="70000"/>
                  </a:schemeClr>
                </a:solidFill>
              </a:rPr>
              <a:t>A peep at some distant orb has power to raise and purify </a:t>
            </a:r>
            <a:r>
              <a:rPr lang="en-US" sz="1050" dirty="0">
                <a:solidFill>
                  <a:schemeClr val="tx1">
                    <a:alpha val="70000"/>
                  </a:schemeClr>
                </a:solidFill>
              </a:rPr>
              <a:t>our thoughts like a strain of sacred music, or a noble picture, or a passage from the grander poets. It </a:t>
            </a:r>
            <a:r>
              <a:rPr lang="en-US" sz="1050" dirty="0" err="1">
                <a:solidFill>
                  <a:schemeClr val="tx1">
                    <a:alpha val="70000"/>
                  </a:schemeClr>
                </a:solidFill>
              </a:rPr>
              <a:t>alw</a:t>
            </a:r>
            <a:endParaRPr lang="en-SA" dirty="0"/>
          </a:p>
        </p:txBody>
      </p:sp>
      <p:sp>
        <p:nvSpPr>
          <p:cNvPr id="17" name="Text Placeholder 11">
            <a:extLst>
              <a:ext uri="{FF2B5EF4-FFF2-40B4-BE49-F238E27FC236}">
                <a16:creationId xmlns:a16="http://schemas.microsoft.com/office/drawing/2014/main" id="{718B8899-921D-BEF2-D0A6-24E1D0E299CC}"/>
              </a:ext>
            </a:extLst>
          </p:cNvPr>
          <p:cNvSpPr>
            <a:spLocks noGrp="1"/>
          </p:cNvSpPr>
          <p:nvPr>
            <p:ph type="body" sz="quarter" idx="20" hasCustomPrompt="1"/>
          </p:nvPr>
        </p:nvSpPr>
        <p:spPr>
          <a:xfrm>
            <a:off x="2035968" y="2864186"/>
            <a:ext cx="1998663" cy="365125"/>
          </a:xfrm>
        </p:spPr>
        <p:txBody>
          <a:bodyPr lIns="0">
            <a:noAutofit/>
          </a:bodyPr>
          <a:lstStyle>
            <a:lvl1pPr>
              <a:spcBef>
                <a:spcPts val="1600"/>
              </a:spcBef>
              <a:defRPr sz="1600" b="1" i="0">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lvl="0"/>
            <a:r>
              <a:rPr lang="en-US" sz="1600" b="1" dirty="0">
                <a:solidFill>
                  <a:schemeClr val="tx1"/>
                </a:solidFill>
                <a:latin typeface="Cairo" pitchFamily="2" charset="-78"/>
                <a:cs typeface="Cairo" pitchFamily="2" charset="-78"/>
              </a:rPr>
              <a:t>Subtitle</a:t>
            </a:r>
            <a:endParaRPr lang="en-SA" dirty="0"/>
          </a:p>
        </p:txBody>
      </p:sp>
      <p:sp>
        <p:nvSpPr>
          <p:cNvPr id="18" name="Text Placeholder 20">
            <a:extLst>
              <a:ext uri="{FF2B5EF4-FFF2-40B4-BE49-F238E27FC236}">
                <a16:creationId xmlns:a16="http://schemas.microsoft.com/office/drawing/2014/main" id="{C3910502-3F8A-A545-248C-3FE8C23414A4}"/>
              </a:ext>
            </a:extLst>
          </p:cNvPr>
          <p:cNvSpPr>
            <a:spLocks noGrp="1"/>
          </p:cNvSpPr>
          <p:nvPr>
            <p:ph type="body" sz="quarter" idx="21" hasCustomPrompt="1"/>
          </p:nvPr>
        </p:nvSpPr>
        <p:spPr>
          <a:xfrm>
            <a:off x="2023600" y="3309730"/>
            <a:ext cx="3231306" cy="852304"/>
          </a:xfrm>
        </p:spPr>
        <p:txBody>
          <a:bodyPr lIns="0"/>
          <a:lstStyle>
            <a:lvl1pPr marL="0" algn="l" defTabSz="914330" rtl="0" eaLnBrk="1" latinLnBrk="0" hangingPunct="1">
              <a:lnSpc>
                <a:spcPct val="100000"/>
              </a:lnSpc>
              <a:spcBef>
                <a:spcPts val="600"/>
              </a:spcBef>
              <a:defRPr lang="en-US" sz="1050" kern="1200" dirty="0" smtClean="0">
                <a:solidFill>
                  <a:schemeClr val="tx1">
                    <a:alpha val="70000"/>
                  </a:schemeClr>
                </a:solidFill>
                <a:latin typeface="+mn-lt"/>
                <a:ea typeface="+mn-ea"/>
                <a:cs typeface="+mn-cs"/>
              </a:defRPr>
            </a:lvl1pPr>
            <a:lvl2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2pPr>
            <a:lvl3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3pPr>
            <a:lvl4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4pPr>
            <a:lvl5pPr marL="0" algn="l" defTabSz="914330" rtl="0" eaLnBrk="1" latinLnBrk="0" hangingPunct="1">
              <a:lnSpc>
                <a:spcPct val="100000"/>
              </a:lnSpc>
              <a:spcBef>
                <a:spcPts val="600"/>
              </a:spcBef>
              <a:defRPr lang="en-SA" sz="1050" kern="1200" dirty="0">
                <a:solidFill>
                  <a:schemeClr val="tx1">
                    <a:alpha val="70000"/>
                  </a:schemeClr>
                </a:solidFill>
                <a:latin typeface="+mn-lt"/>
                <a:ea typeface="+mn-ea"/>
                <a:cs typeface="+mn-cs"/>
              </a:defRPr>
            </a:lvl5pPr>
          </a:lstStyle>
          <a:p>
            <a:pPr>
              <a:lnSpc>
                <a:spcPct val="130000"/>
              </a:lnSpc>
              <a:spcBef>
                <a:spcPts val="600"/>
              </a:spcBef>
            </a:pPr>
            <a:r>
              <a:rPr lang="en-US" sz="1050" b="1" dirty="0">
                <a:solidFill>
                  <a:schemeClr val="tx1">
                    <a:alpha val="70000"/>
                  </a:schemeClr>
                </a:solidFill>
              </a:rPr>
              <a:t>A peep at some distant orb has power to raise and purify </a:t>
            </a:r>
            <a:r>
              <a:rPr lang="en-US" sz="1050" dirty="0">
                <a:solidFill>
                  <a:schemeClr val="tx1">
                    <a:alpha val="70000"/>
                  </a:schemeClr>
                </a:solidFill>
              </a:rPr>
              <a:t>our thoughts like a strain of sacred music, or a noble picture, or a passage from the grander poets. It </a:t>
            </a:r>
            <a:r>
              <a:rPr lang="en-US" sz="1050" dirty="0" err="1">
                <a:solidFill>
                  <a:schemeClr val="tx1">
                    <a:alpha val="70000"/>
                  </a:schemeClr>
                </a:solidFill>
              </a:rPr>
              <a:t>alw</a:t>
            </a:r>
            <a:endParaRPr lang="en-SA" dirty="0"/>
          </a:p>
        </p:txBody>
      </p:sp>
      <p:sp>
        <p:nvSpPr>
          <p:cNvPr id="21" name="Text Placeholder 11">
            <a:extLst>
              <a:ext uri="{FF2B5EF4-FFF2-40B4-BE49-F238E27FC236}">
                <a16:creationId xmlns:a16="http://schemas.microsoft.com/office/drawing/2014/main" id="{278E706A-A6B2-116F-4F0E-2EEBFF6E4B61}"/>
              </a:ext>
            </a:extLst>
          </p:cNvPr>
          <p:cNvSpPr>
            <a:spLocks noGrp="1"/>
          </p:cNvSpPr>
          <p:nvPr>
            <p:ph type="body" sz="quarter" idx="22" hasCustomPrompt="1"/>
          </p:nvPr>
        </p:nvSpPr>
        <p:spPr>
          <a:xfrm>
            <a:off x="2035968" y="4644246"/>
            <a:ext cx="1998663" cy="365125"/>
          </a:xfrm>
        </p:spPr>
        <p:txBody>
          <a:bodyPr lIns="0">
            <a:noAutofit/>
          </a:bodyPr>
          <a:lstStyle>
            <a:lvl1pPr>
              <a:spcBef>
                <a:spcPts val="1600"/>
              </a:spcBef>
              <a:defRPr sz="1600" b="1" i="0">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lvl="0"/>
            <a:r>
              <a:rPr lang="en-US" sz="1600" b="1" dirty="0">
                <a:solidFill>
                  <a:schemeClr val="tx1"/>
                </a:solidFill>
                <a:latin typeface="Cairo" pitchFamily="2" charset="-78"/>
                <a:cs typeface="Cairo" pitchFamily="2" charset="-78"/>
              </a:rPr>
              <a:t>Subtitle</a:t>
            </a:r>
            <a:endParaRPr lang="en-SA" dirty="0"/>
          </a:p>
        </p:txBody>
      </p:sp>
      <p:sp>
        <p:nvSpPr>
          <p:cNvPr id="22" name="Text Placeholder 20">
            <a:extLst>
              <a:ext uri="{FF2B5EF4-FFF2-40B4-BE49-F238E27FC236}">
                <a16:creationId xmlns:a16="http://schemas.microsoft.com/office/drawing/2014/main" id="{AAC42E72-4D28-1B22-25B1-386E1B6550C5}"/>
              </a:ext>
            </a:extLst>
          </p:cNvPr>
          <p:cNvSpPr>
            <a:spLocks noGrp="1"/>
          </p:cNvSpPr>
          <p:nvPr>
            <p:ph type="body" sz="quarter" idx="23" hasCustomPrompt="1"/>
          </p:nvPr>
        </p:nvSpPr>
        <p:spPr>
          <a:xfrm>
            <a:off x="2023600" y="5089790"/>
            <a:ext cx="3231306" cy="852304"/>
          </a:xfrm>
        </p:spPr>
        <p:txBody>
          <a:bodyPr lIns="0"/>
          <a:lstStyle>
            <a:lvl1pPr marL="0" algn="l" defTabSz="914330" rtl="0" eaLnBrk="1" latinLnBrk="0" hangingPunct="1">
              <a:lnSpc>
                <a:spcPct val="100000"/>
              </a:lnSpc>
              <a:spcBef>
                <a:spcPts val="600"/>
              </a:spcBef>
              <a:defRPr lang="en-US" sz="1050" kern="1200" dirty="0" smtClean="0">
                <a:solidFill>
                  <a:schemeClr val="tx1">
                    <a:alpha val="70000"/>
                  </a:schemeClr>
                </a:solidFill>
                <a:latin typeface="+mn-lt"/>
                <a:ea typeface="+mn-ea"/>
                <a:cs typeface="+mn-cs"/>
              </a:defRPr>
            </a:lvl1pPr>
            <a:lvl2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2pPr>
            <a:lvl3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3pPr>
            <a:lvl4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4pPr>
            <a:lvl5pPr marL="0" algn="l" defTabSz="914330" rtl="0" eaLnBrk="1" latinLnBrk="0" hangingPunct="1">
              <a:lnSpc>
                <a:spcPct val="100000"/>
              </a:lnSpc>
              <a:spcBef>
                <a:spcPts val="600"/>
              </a:spcBef>
              <a:defRPr lang="en-SA" sz="1050" kern="1200" dirty="0">
                <a:solidFill>
                  <a:schemeClr val="tx1">
                    <a:alpha val="70000"/>
                  </a:schemeClr>
                </a:solidFill>
                <a:latin typeface="+mn-lt"/>
                <a:ea typeface="+mn-ea"/>
                <a:cs typeface="+mn-cs"/>
              </a:defRPr>
            </a:lvl5pPr>
          </a:lstStyle>
          <a:p>
            <a:pPr>
              <a:lnSpc>
                <a:spcPct val="130000"/>
              </a:lnSpc>
              <a:spcBef>
                <a:spcPts val="600"/>
              </a:spcBef>
            </a:pPr>
            <a:r>
              <a:rPr lang="en-US" sz="1050" b="1" dirty="0">
                <a:solidFill>
                  <a:schemeClr val="tx1">
                    <a:alpha val="70000"/>
                  </a:schemeClr>
                </a:solidFill>
              </a:rPr>
              <a:t>A peep at some distant orb has power to raise and purify </a:t>
            </a:r>
            <a:r>
              <a:rPr lang="en-US" sz="1050" dirty="0">
                <a:solidFill>
                  <a:schemeClr val="tx1">
                    <a:alpha val="70000"/>
                  </a:schemeClr>
                </a:solidFill>
              </a:rPr>
              <a:t>our thoughts like a strain of sacred music, or a noble picture, or a passage from the grander poets. It </a:t>
            </a:r>
            <a:r>
              <a:rPr lang="en-US" sz="1050" dirty="0" err="1">
                <a:solidFill>
                  <a:schemeClr val="tx1">
                    <a:alpha val="70000"/>
                  </a:schemeClr>
                </a:solidFill>
              </a:rPr>
              <a:t>alw</a:t>
            </a:r>
            <a:endParaRPr lang="en-SA" dirty="0"/>
          </a:p>
        </p:txBody>
      </p:sp>
    </p:spTree>
    <p:extLst>
      <p:ext uri="{BB962C8B-B14F-4D97-AF65-F5344CB8AC3E}">
        <p14:creationId xmlns:p14="http://schemas.microsoft.com/office/powerpoint/2010/main" val="3176925484"/>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2_Custom Layout">
    <p:spTree>
      <p:nvGrpSpPr>
        <p:cNvPr id="1" name=""/>
        <p:cNvGrpSpPr/>
        <p:nvPr/>
      </p:nvGrpSpPr>
      <p:grpSpPr>
        <a:xfrm>
          <a:off x="0" y="0"/>
          <a:ext cx="0" cy="0"/>
          <a:chOff x="0" y="0"/>
          <a:chExt cx="0" cy="0"/>
        </a:xfrm>
      </p:grpSpPr>
      <p:sp>
        <p:nvSpPr>
          <p:cNvPr id="7" name="Text Placeholder 20">
            <a:extLst>
              <a:ext uri="{FF2B5EF4-FFF2-40B4-BE49-F238E27FC236}">
                <a16:creationId xmlns:a16="http://schemas.microsoft.com/office/drawing/2014/main" id="{E0CE9B66-F85D-27CE-4BF8-6E2D0E98F523}"/>
              </a:ext>
            </a:extLst>
          </p:cNvPr>
          <p:cNvSpPr>
            <a:spLocks noGrp="1"/>
          </p:cNvSpPr>
          <p:nvPr>
            <p:ph type="body" sz="quarter" idx="19" hasCustomPrompt="1"/>
          </p:nvPr>
        </p:nvSpPr>
        <p:spPr>
          <a:xfrm>
            <a:off x="7761540" y="3078026"/>
            <a:ext cx="3411285" cy="480700"/>
          </a:xfrm>
        </p:spPr>
        <p:txBody>
          <a:bodyPr lIns="0"/>
          <a:lstStyle>
            <a:lvl1pPr marL="0" algn="l" defTabSz="914330" rtl="0" eaLnBrk="1" latinLnBrk="0" hangingPunct="1">
              <a:lnSpc>
                <a:spcPct val="100000"/>
              </a:lnSpc>
              <a:spcBef>
                <a:spcPts val="600"/>
              </a:spcBef>
              <a:defRPr lang="en-US" sz="1050" kern="1200" dirty="0" smtClean="0">
                <a:solidFill>
                  <a:schemeClr val="tx1">
                    <a:alpha val="70000"/>
                  </a:schemeClr>
                </a:solidFill>
                <a:latin typeface="+mn-lt"/>
                <a:ea typeface="+mn-ea"/>
                <a:cs typeface="+mn-cs"/>
              </a:defRPr>
            </a:lvl1pPr>
            <a:lvl2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2pPr>
            <a:lvl3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3pPr>
            <a:lvl4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4pPr>
            <a:lvl5pPr marL="0" algn="l" defTabSz="914330" rtl="0" eaLnBrk="1" latinLnBrk="0" hangingPunct="1">
              <a:lnSpc>
                <a:spcPct val="100000"/>
              </a:lnSpc>
              <a:spcBef>
                <a:spcPts val="600"/>
              </a:spcBef>
              <a:defRPr lang="en-SA" sz="1050" kern="1200" dirty="0">
                <a:solidFill>
                  <a:schemeClr val="tx1">
                    <a:alpha val="70000"/>
                  </a:schemeClr>
                </a:solidFill>
                <a:latin typeface="+mn-lt"/>
                <a:ea typeface="+mn-ea"/>
                <a:cs typeface="+mn-cs"/>
              </a:defRPr>
            </a:lvl5pPr>
          </a:lstStyle>
          <a:p>
            <a:pPr>
              <a:lnSpc>
                <a:spcPct val="130000"/>
              </a:lnSpc>
              <a:spcBef>
                <a:spcPts val="600"/>
              </a:spcBef>
            </a:pPr>
            <a:r>
              <a:rPr lang="en-US" sz="1050" dirty="0">
                <a:solidFill>
                  <a:schemeClr val="tx1">
                    <a:alpha val="70000"/>
                  </a:schemeClr>
                </a:solidFill>
              </a:rPr>
              <a:t>thoughts like a strain of sacred music, or a noble picture, or a passage from the grander poets.</a:t>
            </a:r>
            <a:endParaRPr lang="en-SA" dirty="0"/>
          </a:p>
        </p:txBody>
      </p:sp>
      <p:sp>
        <p:nvSpPr>
          <p:cNvPr id="9" name="Text Placeholder 20">
            <a:extLst>
              <a:ext uri="{FF2B5EF4-FFF2-40B4-BE49-F238E27FC236}">
                <a16:creationId xmlns:a16="http://schemas.microsoft.com/office/drawing/2014/main" id="{A193D475-9A25-CCE6-C344-74A52E91C0F9}"/>
              </a:ext>
            </a:extLst>
          </p:cNvPr>
          <p:cNvSpPr>
            <a:spLocks noGrp="1"/>
          </p:cNvSpPr>
          <p:nvPr>
            <p:ph type="body" sz="quarter" idx="20" hasCustomPrompt="1"/>
          </p:nvPr>
        </p:nvSpPr>
        <p:spPr>
          <a:xfrm>
            <a:off x="7761540" y="3812509"/>
            <a:ext cx="3411285" cy="480700"/>
          </a:xfrm>
        </p:spPr>
        <p:txBody>
          <a:bodyPr lIns="0"/>
          <a:lstStyle>
            <a:lvl1pPr marL="0" algn="l" defTabSz="914330" rtl="0" eaLnBrk="1" latinLnBrk="0" hangingPunct="1">
              <a:lnSpc>
                <a:spcPct val="100000"/>
              </a:lnSpc>
              <a:spcBef>
                <a:spcPts val="600"/>
              </a:spcBef>
              <a:defRPr lang="en-US" sz="1050" kern="1200" dirty="0" smtClean="0">
                <a:solidFill>
                  <a:schemeClr val="tx1">
                    <a:alpha val="70000"/>
                  </a:schemeClr>
                </a:solidFill>
                <a:latin typeface="+mn-lt"/>
                <a:ea typeface="+mn-ea"/>
                <a:cs typeface="+mn-cs"/>
              </a:defRPr>
            </a:lvl1pPr>
            <a:lvl2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2pPr>
            <a:lvl3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3pPr>
            <a:lvl4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4pPr>
            <a:lvl5pPr marL="0" algn="l" defTabSz="914330" rtl="0" eaLnBrk="1" latinLnBrk="0" hangingPunct="1">
              <a:lnSpc>
                <a:spcPct val="100000"/>
              </a:lnSpc>
              <a:spcBef>
                <a:spcPts val="600"/>
              </a:spcBef>
              <a:defRPr lang="en-SA" sz="1050" kern="1200" dirty="0">
                <a:solidFill>
                  <a:schemeClr val="tx1">
                    <a:alpha val="70000"/>
                  </a:schemeClr>
                </a:solidFill>
                <a:latin typeface="+mn-lt"/>
                <a:ea typeface="+mn-ea"/>
                <a:cs typeface="+mn-cs"/>
              </a:defRPr>
            </a:lvl5pPr>
          </a:lstStyle>
          <a:p>
            <a:pPr>
              <a:lnSpc>
                <a:spcPct val="130000"/>
              </a:lnSpc>
              <a:spcBef>
                <a:spcPts val="600"/>
              </a:spcBef>
            </a:pPr>
            <a:r>
              <a:rPr lang="en-US" sz="1050" dirty="0">
                <a:solidFill>
                  <a:schemeClr val="tx1">
                    <a:alpha val="70000"/>
                  </a:schemeClr>
                </a:solidFill>
              </a:rPr>
              <a:t>thoughts like a strain of sacred music, or a noble picture, or a passage from the grander poets.</a:t>
            </a:r>
            <a:endParaRPr lang="en-SA" dirty="0"/>
          </a:p>
        </p:txBody>
      </p:sp>
      <p:sp>
        <p:nvSpPr>
          <p:cNvPr id="12" name="Text Placeholder 20">
            <a:extLst>
              <a:ext uri="{FF2B5EF4-FFF2-40B4-BE49-F238E27FC236}">
                <a16:creationId xmlns:a16="http://schemas.microsoft.com/office/drawing/2014/main" id="{4E0C6891-018E-1D53-1F2E-2896FA450133}"/>
              </a:ext>
            </a:extLst>
          </p:cNvPr>
          <p:cNvSpPr>
            <a:spLocks noGrp="1"/>
          </p:cNvSpPr>
          <p:nvPr>
            <p:ph type="body" sz="quarter" idx="21" hasCustomPrompt="1"/>
          </p:nvPr>
        </p:nvSpPr>
        <p:spPr>
          <a:xfrm>
            <a:off x="7761540" y="4546992"/>
            <a:ext cx="3411285" cy="480700"/>
          </a:xfrm>
        </p:spPr>
        <p:txBody>
          <a:bodyPr lIns="0"/>
          <a:lstStyle>
            <a:lvl1pPr marL="0" algn="l" defTabSz="914330" rtl="0" eaLnBrk="1" latinLnBrk="0" hangingPunct="1">
              <a:lnSpc>
                <a:spcPct val="100000"/>
              </a:lnSpc>
              <a:spcBef>
                <a:spcPts val="600"/>
              </a:spcBef>
              <a:defRPr lang="en-US" sz="1050" kern="1200" dirty="0" smtClean="0">
                <a:solidFill>
                  <a:schemeClr val="tx1">
                    <a:alpha val="70000"/>
                  </a:schemeClr>
                </a:solidFill>
                <a:latin typeface="+mn-lt"/>
                <a:ea typeface="+mn-ea"/>
                <a:cs typeface="+mn-cs"/>
              </a:defRPr>
            </a:lvl1pPr>
            <a:lvl2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2pPr>
            <a:lvl3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3pPr>
            <a:lvl4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4pPr>
            <a:lvl5pPr marL="0" algn="l" defTabSz="914330" rtl="0" eaLnBrk="1" latinLnBrk="0" hangingPunct="1">
              <a:lnSpc>
                <a:spcPct val="100000"/>
              </a:lnSpc>
              <a:spcBef>
                <a:spcPts val="600"/>
              </a:spcBef>
              <a:defRPr lang="en-SA" sz="1050" kern="1200" dirty="0">
                <a:solidFill>
                  <a:schemeClr val="tx1">
                    <a:alpha val="70000"/>
                  </a:schemeClr>
                </a:solidFill>
                <a:latin typeface="+mn-lt"/>
                <a:ea typeface="+mn-ea"/>
                <a:cs typeface="+mn-cs"/>
              </a:defRPr>
            </a:lvl5pPr>
          </a:lstStyle>
          <a:p>
            <a:pPr>
              <a:lnSpc>
                <a:spcPct val="130000"/>
              </a:lnSpc>
              <a:spcBef>
                <a:spcPts val="600"/>
              </a:spcBef>
            </a:pPr>
            <a:r>
              <a:rPr lang="en-US" sz="1050" dirty="0">
                <a:solidFill>
                  <a:schemeClr val="tx1">
                    <a:alpha val="70000"/>
                  </a:schemeClr>
                </a:solidFill>
              </a:rPr>
              <a:t>thoughts like a strain of sacred music, or a noble picture, or a passage from the grander poets.</a:t>
            </a:r>
            <a:endParaRPr lang="en-SA" dirty="0"/>
          </a:p>
        </p:txBody>
      </p:sp>
      <p:sp>
        <p:nvSpPr>
          <p:cNvPr id="13" name="Text Placeholder 20">
            <a:extLst>
              <a:ext uri="{FF2B5EF4-FFF2-40B4-BE49-F238E27FC236}">
                <a16:creationId xmlns:a16="http://schemas.microsoft.com/office/drawing/2014/main" id="{0EDEC584-6E96-29EE-19C0-F57CC84F4C38}"/>
              </a:ext>
            </a:extLst>
          </p:cNvPr>
          <p:cNvSpPr>
            <a:spLocks noGrp="1"/>
          </p:cNvSpPr>
          <p:nvPr>
            <p:ph type="body" sz="quarter" idx="22" hasCustomPrompt="1"/>
          </p:nvPr>
        </p:nvSpPr>
        <p:spPr>
          <a:xfrm>
            <a:off x="7761540" y="5281476"/>
            <a:ext cx="3411285" cy="480700"/>
          </a:xfrm>
        </p:spPr>
        <p:txBody>
          <a:bodyPr lIns="0"/>
          <a:lstStyle>
            <a:lvl1pPr marL="0" algn="l" defTabSz="914330" rtl="0" eaLnBrk="1" latinLnBrk="0" hangingPunct="1">
              <a:lnSpc>
                <a:spcPct val="100000"/>
              </a:lnSpc>
              <a:spcBef>
                <a:spcPts val="600"/>
              </a:spcBef>
              <a:defRPr lang="en-US" sz="1050" kern="1200" dirty="0" smtClean="0">
                <a:solidFill>
                  <a:schemeClr val="tx1">
                    <a:alpha val="70000"/>
                  </a:schemeClr>
                </a:solidFill>
                <a:latin typeface="+mn-lt"/>
                <a:ea typeface="+mn-ea"/>
                <a:cs typeface="+mn-cs"/>
              </a:defRPr>
            </a:lvl1pPr>
            <a:lvl2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2pPr>
            <a:lvl3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3pPr>
            <a:lvl4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4pPr>
            <a:lvl5pPr marL="0" algn="l" defTabSz="914330" rtl="0" eaLnBrk="1" latinLnBrk="0" hangingPunct="1">
              <a:lnSpc>
                <a:spcPct val="100000"/>
              </a:lnSpc>
              <a:spcBef>
                <a:spcPts val="600"/>
              </a:spcBef>
              <a:defRPr lang="en-SA" sz="1050" kern="1200" dirty="0">
                <a:solidFill>
                  <a:schemeClr val="tx1">
                    <a:alpha val="70000"/>
                  </a:schemeClr>
                </a:solidFill>
                <a:latin typeface="+mn-lt"/>
                <a:ea typeface="+mn-ea"/>
                <a:cs typeface="+mn-cs"/>
              </a:defRPr>
            </a:lvl5pPr>
          </a:lstStyle>
          <a:p>
            <a:pPr>
              <a:lnSpc>
                <a:spcPct val="130000"/>
              </a:lnSpc>
              <a:spcBef>
                <a:spcPts val="600"/>
              </a:spcBef>
            </a:pPr>
            <a:r>
              <a:rPr lang="en-US" sz="1050" dirty="0">
                <a:solidFill>
                  <a:schemeClr val="tx1">
                    <a:alpha val="70000"/>
                  </a:schemeClr>
                </a:solidFill>
              </a:rPr>
              <a:t>thoughts like a strain of sacred music, or a noble picture, or a passage from the grander poets.</a:t>
            </a:r>
            <a:endParaRPr lang="en-SA" dirty="0"/>
          </a:p>
        </p:txBody>
      </p:sp>
    </p:spTree>
    <p:extLst>
      <p:ext uri="{BB962C8B-B14F-4D97-AF65-F5344CB8AC3E}">
        <p14:creationId xmlns:p14="http://schemas.microsoft.com/office/powerpoint/2010/main" val="1575169306"/>
      </p:ext>
    </p:extLst>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1_Custom Layout">
    <p:spTree>
      <p:nvGrpSpPr>
        <p:cNvPr id="1" name=""/>
        <p:cNvGrpSpPr/>
        <p:nvPr/>
      </p:nvGrpSpPr>
      <p:grpSpPr>
        <a:xfrm>
          <a:off x="0" y="0"/>
          <a:ext cx="0" cy="0"/>
          <a:chOff x="0" y="0"/>
          <a:chExt cx="0" cy="0"/>
        </a:xfrm>
      </p:grpSpPr>
      <p:sp>
        <p:nvSpPr>
          <p:cNvPr id="5" name="Text Placeholder 9">
            <a:extLst>
              <a:ext uri="{FF2B5EF4-FFF2-40B4-BE49-F238E27FC236}">
                <a16:creationId xmlns:a16="http://schemas.microsoft.com/office/drawing/2014/main" id="{D8076E59-90E9-7223-1989-DA81819A7729}"/>
              </a:ext>
            </a:extLst>
          </p:cNvPr>
          <p:cNvSpPr>
            <a:spLocks noGrp="1"/>
          </p:cNvSpPr>
          <p:nvPr>
            <p:ph type="body" sz="quarter" idx="24" hasCustomPrompt="1"/>
          </p:nvPr>
        </p:nvSpPr>
        <p:spPr>
          <a:xfrm>
            <a:off x="2028825" y="4032258"/>
            <a:ext cx="2272719" cy="298264"/>
          </a:xfrm>
        </p:spPr>
        <p:txBody>
          <a:bodyPr lIns="0" anchor="ctr">
            <a:noAutofit/>
          </a:bodyPr>
          <a:lstStyle>
            <a:lvl1pPr algn="ctr">
              <a:defRPr sz="1600" b="1" i="0">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Strategy One</a:t>
            </a:r>
          </a:p>
        </p:txBody>
      </p:sp>
      <p:sp>
        <p:nvSpPr>
          <p:cNvPr id="7" name="Text Placeholder 30">
            <a:extLst>
              <a:ext uri="{FF2B5EF4-FFF2-40B4-BE49-F238E27FC236}">
                <a16:creationId xmlns:a16="http://schemas.microsoft.com/office/drawing/2014/main" id="{8EA92961-4D64-308B-DC29-A70992E4D422}"/>
              </a:ext>
            </a:extLst>
          </p:cNvPr>
          <p:cNvSpPr>
            <a:spLocks noGrp="1"/>
          </p:cNvSpPr>
          <p:nvPr>
            <p:ph type="body" sz="quarter" idx="25" hasCustomPrompt="1"/>
          </p:nvPr>
        </p:nvSpPr>
        <p:spPr>
          <a:xfrm>
            <a:off x="2028825" y="4418989"/>
            <a:ext cx="2272719" cy="828676"/>
          </a:xfrm>
        </p:spPr>
        <p:txBody>
          <a:bodyPr lIns="0"/>
          <a:lstStyle>
            <a:lvl1pPr marL="0" algn="ctr"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 of sacred music, or a noble picture. raise and purify our thoughts</a:t>
            </a:r>
          </a:p>
        </p:txBody>
      </p:sp>
      <p:sp>
        <p:nvSpPr>
          <p:cNvPr id="12" name="Text Placeholder 30">
            <a:extLst>
              <a:ext uri="{FF2B5EF4-FFF2-40B4-BE49-F238E27FC236}">
                <a16:creationId xmlns:a16="http://schemas.microsoft.com/office/drawing/2014/main" id="{81A11836-A58D-0A3F-D9A1-9B3397DAF18F}"/>
              </a:ext>
            </a:extLst>
          </p:cNvPr>
          <p:cNvSpPr>
            <a:spLocks noGrp="1"/>
          </p:cNvSpPr>
          <p:nvPr>
            <p:ph type="body" sz="quarter" idx="27" hasCustomPrompt="1"/>
          </p:nvPr>
        </p:nvSpPr>
        <p:spPr>
          <a:xfrm>
            <a:off x="8030380" y="4418989"/>
            <a:ext cx="2272719" cy="828676"/>
          </a:xfrm>
        </p:spPr>
        <p:txBody>
          <a:bodyPr lIns="0"/>
          <a:lstStyle>
            <a:lvl1pPr marL="0" algn="ctr"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 of sacred music, or a noble picture. raise and purify our thoughts</a:t>
            </a:r>
          </a:p>
        </p:txBody>
      </p:sp>
      <p:sp>
        <p:nvSpPr>
          <p:cNvPr id="14" name="Text Placeholder 9">
            <a:extLst>
              <a:ext uri="{FF2B5EF4-FFF2-40B4-BE49-F238E27FC236}">
                <a16:creationId xmlns:a16="http://schemas.microsoft.com/office/drawing/2014/main" id="{18AAC369-FECE-BA65-2A84-8391F34AFF78}"/>
              </a:ext>
            </a:extLst>
          </p:cNvPr>
          <p:cNvSpPr>
            <a:spLocks noGrp="1"/>
          </p:cNvSpPr>
          <p:nvPr>
            <p:ph type="body" sz="quarter" idx="29" hasCustomPrompt="1"/>
          </p:nvPr>
        </p:nvSpPr>
        <p:spPr>
          <a:xfrm>
            <a:off x="8030380" y="4032258"/>
            <a:ext cx="2272719" cy="298264"/>
          </a:xfrm>
        </p:spPr>
        <p:txBody>
          <a:bodyPr lIns="0" anchor="ctr">
            <a:noAutofit/>
          </a:bodyPr>
          <a:lstStyle>
            <a:lvl1pPr algn="ctr">
              <a:defRPr sz="1600" b="1" i="0">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Strategy Three</a:t>
            </a:r>
          </a:p>
        </p:txBody>
      </p:sp>
      <p:sp>
        <p:nvSpPr>
          <p:cNvPr id="15" name="Text Placeholder 30">
            <a:extLst>
              <a:ext uri="{FF2B5EF4-FFF2-40B4-BE49-F238E27FC236}">
                <a16:creationId xmlns:a16="http://schemas.microsoft.com/office/drawing/2014/main" id="{10DBC8B3-2BB6-7766-9960-44D2DDA45A6D}"/>
              </a:ext>
            </a:extLst>
          </p:cNvPr>
          <p:cNvSpPr>
            <a:spLocks noGrp="1"/>
          </p:cNvSpPr>
          <p:nvPr>
            <p:ph type="body" sz="quarter" idx="30" hasCustomPrompt="1"/>
          </p:nvPr>
        </p:nvSpPr>
        <p:spPr>
          <a:xfrm>
            <a:off x="4959640" y="5425330"/>
            <a:ext cx="2272719" cy="828676"/>
          </a:xfrm>
        </p:spPr>
        <p:txBody>
          <a:bodyPr lIns="0"/>
          <a:lstStyle>
            <a:lvl1pPr marL="0" algn="ctr"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 of sacred music, or a noble picture. raise and purify our thoughts</a:t>
            </a:r>
          </a:p>
        </p:txBody>
      </p:sp>
      <p:sp>
        <p:nvSpPr>
          <p:cNvPr id="16" name="Text Placeholder 9">
            <a:extLst>
              <a:ext uri="{FF2B5EF4-FFF2-40B4-BE49-F238E27FC236}">
                <a16:creationId xmlns:a16="http://schemas.microsoft.com/office/drawing/2014/main" id="{A2AE13C7-3A33-D1C8-2393-021B6502D1EF}"/>
              </a:ext>
            </a:extLst>
          </p:cNvPr>
          <p:cNvSpPr>
            <a:spLocks noGrp="1"/>
          </p:cNvSpPr>
          <p:nvPr>
            <p:ph type="body" sz="quarter" idx="31" hasCustomPrompt="1"/>
          </p:nvPr>
        </p:nvSpPr>
        <p:spPr>
          <a:xfrm>
            <a:off x="4959640" y="5038599"/>
            <a:ext cx="2272719" cy="298264"/>
          </a:xfrm>
        </p:spPr>
        <p:txBody>
          <a:bodyPr lIns="0" anchor="ctr">
            <a:noAutofit/>
          </a:bodyPr>
          <a:lstStyle>
            <a:lvl1pPr algn="ctr">
              <a:defRPr sz="1600" b="1" i="0">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Strategy Two</a:t>
            </a:r>
          </a:p>
        </p:txBody>
      </p:sp>
    </p:spTree>
    <p:extLst>
      <p:ext uri="{BB962C8B-B14F-4D97-AF65-F5344CB8AC3E}">
        <p14:creationId xmlns:p14="http://schemas.microsoft.com/office/powerpoint/2010/main" val="308647366"/>
      </p:ext>
    </p:extLst>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6342A28C-886D-056F-8309-E5CF6A0627CB}"/>
              </a:ext>
            </a:extLst>
          </p:cNvPr>
          <p:cNvSpPr>
            <a:spLocks noGrp="1"/>
          </p:cNvSpPr>
          <p:nvPr>
            <p:ph type="body" sz="quarter" idx="17" hasCustomPrompt="1"/>
          </p:nvPr>
        </p:nvSpPr>
        <p:spPr>
          <a:xfrm>
            <a:off x="2035968" y="2699625"/>
            <a:ext cx="1998663" cy="365125"/>
          </a:xfrm>
        </p:spPr>
        <p:txBody>
          <a:bodyPr lIns="0">
            <a:noAutofit/>
          </a:bodyPr>
          <a:lstStyle>
            <a:lvl1pPr>
              <a:spcBef>
                <a:spcPts val="1600"/>
              </a:spcBef>
              <a:defRPr sz="1600" b="1" i="0">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lvl="0"/>
            <a:r>
              <a:rPr lang="en-US" sz="1600" b="1" dirty="0">
                <a:solidFill>
                  <a:schemeClr val="tx1"/>
                </a:solidFill>
                <a:latin typeface="Cairo" pitchFamily="2" charset="-78"/>
                <a:cs typeface="Cairo" pitchFamily="2" charset="-78"/>
              </a:rPr>
              <a:t>Subtitle</a:t>
            </a:r>
            <a:endParaRPr lang="en-SA" dirty="0"/>
          </a:p>
        </p:txBody>
      </p:sp>
      <p:sp>
        <p:nvSpPr>
          <p:cNvPr id="6" name="Text Placeholder 20">
            <a:extLst>
              <a:ext uri="{FF2B5EF4-FFF2-40B4-BE49-F238E27FC236}">
                <a16:creationId xmlns:a16="http://schemas.microsoft.com/office/drawing/2014/main" id="{ACCCF023-3A6E-1B93-4BD3-EC87CDEFFBDE}"/>
              </a:ext>
            </a:extLst>
          </p:cNvPr>
          <p:cNvSpPr>
            <a:spLocks noGrp="1"/>
          </p:cNvSpPr>
          <p:nvPr>
            <p:ph type="body" sz="quarter" idx="19" hasCustomPrompt="1"/>
          </p:nvPr>
        </p:nvSpPr>
        <p:spPr>
          <a:xfrm>
            <a:off x="2023600" y="3145168"/>
            <a:ext cx="3231306" cy="2505451"/>
          </a:xfrm>
        </p:spPr>
        <p:txBody>
          <a:bodyPr lIns="0"/>
          <a:lstStyle>
            <a:lvl1pPr marL="0" algn="l" defTabSz="914330" rtl="0" eaLnBrk="1" latinLnBrk="0" hangingPunct="1">
              <a:lnSpc>
                <a:spcPct val="100000"/>
              </a:lnSpc>
              <a:spcBef>
                <a:spcPts val="600"/>
              </a:spcBef>
              <a:defRPr lang="en-US" sz="1050" kern="1200" dirty="0" smtClean="0">
                <a:solidFill>
                  <a:schemeClr val="tx1">
                    <a:alpha val="70000"/>
                  </a:schemeClr>
                </a:solidFill>
                <a:latin typeface="+mn-lt"/>
                <a:ea typeface="+mn-ea"/>
                <a:cs typeface="+mn-cs"/>
              </a:defRPr>
            </a:lvl1pPr>
            <a:lvl2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2pPr>
            <a:lvl3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3pPr>
            <a:lvl4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4pPr>
            <a:lvl5pPr marL="0" algn="l" defTabSz="914330" rtl="0" eaLnBrk="1" latinLnBrk="0" hangingPunct="1">
              <a:lnSpc>
                <a:spcPct val="100000"/>
              </a:lnSpc>
              <a:spcBef>
                <a:spcPts val="600"/>
              </a:spcBef>
              <a:defRPr lang="en-SA" sz="1050" kern="1200" dirty="0">
                <a:solidFill>
                  <a:schemeClr val="tx1">
                    <a:alpha val="70000"/>
                  </a:schemeClr>
                </a:solidFill>
                <a:latin typeface="+mn-lt"/>
                <a:ea typeface="+mn-ea"/>
                <a:cs typeface="+mn-cs"/>
              </a:defRPr>
            </a:lvl5pPr>
          </a:lstStyle>
          <a:p>
            <a:pPr>
              <a:lnSpc>
                <a:spcPct val="130000"/>
              </a:lnSpc>
              <a:spcBef>
                <a:spcPts val="600"/>
              </a:spcBef>
            </a:pPr>
            <a:r>
              <a:rPr lang="en-US" sz="1050" b="1" dirty="0">
                <a:solidFill>
                  <a:schemeClr val="tx1">
                    <a:alpha val="70000"/>
                  </a:schemeClr>
                </a:solidFill>
              </a:rPr>
              <a:t>A peep at some distant orb has power to raise and purify </a:t>
            </a:r>
            <a:r>
              <a:rPr lang="en-US" sz="1050" dirty="0">
                <a:solidFill>
                  <a:schemeClr val="tx1">
                    <a:alpha val="70000"/>
                  </a:schemeClr>
                </a:solidFill>
              </a:rPr>
              <a:t>our thoughts like a strain of sacred music, or a noble picture, or a passage from the grander poets. It always does one good. A peep at some distant orb has power to raise and purify our thoughts like a strain of sacred music, or a noble picture, or a passage from the grander poets. It always does one good.</a:t>
            </a:r>
          </a:p>
          <a:p>
            <a:pPr>
              <a:lnSpc>
                <a:spcPct val="130000"/>
              </a:lnSpc>
              <a:spcBef>
                <a:spcPts val="600"/>
              </a:spcBef>
            </a:pPr>
            <a:r>
              <a:rPr lang="en-US" sz="1050" dirty="0">
                <a:solidFill>
                  <a:schemeClr val="tx1">
                    <a:alpha val="70000"/>
                  </a:schemeClr>
                </a:solidFill>
              </a:rPr>
              <a:t>Apparently, we had reached a great height in the atmosphere, for the sky was a dead black, and the stars had ceased to twinkle. </a:t>
            </a:r>
          </a:p>
          <a:p>
            <a:pPr lvl="4"/>
            <a:endParaRPr lang="en-SA" dirty="0"/>
          </a:p>
        </p:txBody>
      </p:sp>
      <p:sp>
        <p:nvSpPr>
          <p:cNvPr id="7" name="Title 1">
            <a:extLst>
              <a:ext uri="{FF2B5EF4-FFF2-40B4-BE49-F238E27FC236}">
                <a16:creationId xmlns:a16="http://schemas.microsoft.com/office/drawing/2014/main" id="{F1EC3DA2-E9C8-0629-2220-9BC9071FC272}"/>
              </a:ext>
            </a:extLst>
          </p:cNvPr>
          <p:cNvSpPr>
            <a:spLocks noGrp="1"/>
          </p:cNvSpPr>
          <p:nvPr>
            <p:ph type="title"/>
          </p:nvPr>
        </p:nvSpPr>
        <p:spPr>
          <a:xfrm>
            <a:off x="2013835" y="921650"/>
            <a:ext cx="3241072" cy="1249845"/>
          </a:xfrm>
        </p:spPr>
        <p:txBody>
          <a:bodyPr/>
          <a:lstStyle>
            <a:lvl1pPr>
              <a:lnSpc>
                <a:spcPct val="90000"/>
              </a:lnSpc>
              <a:defRPr sz="4400"/>
            </a:lvl1pPr>
          </a:lstStyle>
          <a:p>
            <a:r>
              <a:rPr lang="en-US" dirty="0"/>
              <a:t>Click to edit Master title</a:t>
            </a:r>
          </a:p>
        </p:txBody>
      </p:sp>
    </p:spTree>
    <p:extLst>
      <p:ext uri="{BB962C8B-B14F-4D97-AF65-F5344CB8AC3E}">
        <p14:creationId xmlns:p14="http://schemas.microsoft.com/office/powerpoint/2010/main" val="1064658263"/>
      </p:ext>
    </p:extLst>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1EC3DA2-E9C8-0629-2220-9BC9071FC272}"/>
              </a:ext>
            </a:extLst>
          </p:cNvPr>
          <p:cNvSpPr>
            <a:spLocks noGrp="1"/>
          </p:cNvSpPr>
          <p:nvPr>
            <p:ph type="title"/>
          </p:nvPr>
        </p:nvSpPr>
        <p:spPr>
          <a:xfrm>
            <a:off x="2013835" y="921650"/>
            <a:ext cx="3241072" cy="1249845"/>
          </a:xfrm>
        </p:spPr>
        <p:txBody>
          <a:bodyPr/>
          <a:lstStyle>
            <a:lvl1pPr>
              <a:lnSpc>
                <a:spcPct val="90000"/>
              </a:lnSpc>
              <a:defRPr sz="4400"/>
            </a:lvl1pPr>
          </a:lstStyle>
          <a:p>
            <a:r>
              <a:rPr lang="en-US" dirty="0"/>
              <a:t>Click to edit Master title</a:t>
            </a:r>
          </a:p>
        </p:txBody>
      </p:sp>
      <p:sp>
        <p:nvSpPr>
          <p:cNvPr id="4" name="Text Placeholder 11">
            <a:extLst>
              <a:ext uri="{FF2B5EF4-FFF2-40B4-BE49-F238E27FC236}">
                <a16:creationId xmlns:a16="http://schemas.microsoft.com/office/drawing/2014/main" id="{E2754864-ED57-9464-84D2-2B65485E5887}"/>
              </a:ext>
            </a:extLst>
          </p:cNvPr>
          <p:cNvSpPr>
            <a:spLocks noGrp="1"/>
          </p:cNvSpPr>
          <p:nvPr>
            <p:ph type="body" sz="quarter" idx="17" hasCustomPrompt="1"/>
          </p:nvPr>
        </p:nvSpPr>
        <p:spPr>
          <a:xfrm>
            <a:off x="2035968" y="4321381"/>
            <a:ext cx="1998663" cy="365125"/>
          </a:xfrm>
        </p:spPr>
        <p:txBody>
          <a:bodyPr lIns="0">
            <a:noAutofit/>
          </a:bodyPr>
          <a:lstStyle>
            <a:lvl1pPr>
              <a:spcBef>
                <a:spcPts val="1600"/>
              </a:spcBef>
              <a:defRPr sz="1600" b="1" i="0">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lvl="0"/>
            <a:r>
              <a:rPr lang="en-US" sz="1600" b="1" dirty="0">
                <a:solidFill>
                  <a:schemeClr val="tx1"/>
                </a:solidFill>
                <a:latin typeface="Cairo" pitchFamily="2" charset="-78"/>
                <a:cs typeface="Cairo" pitchFamily="2" charset="-78"/>
              </a:rPr>
              <a:t>Subtitle</a:t>
            </a:r>
            <a:endParaRPr lang="en-SA" dirty="0"/>
          </a:p>
        </p:txBody>
      </p:sp>
      <p:sp>
        <p:nvSpPr>
          <p:cNvPr id="8" name="Text Placeholder 20">
            <a:extLst>
              <a:ext uri="{FF2B5EF4-FFF2-40B4-BE49-F238E27FC236}">
                <a16:creationId xmlns:a16="http://schemas.microsoft.com/office/drawing/2014/main" id="{950A95D2-E676-E830-09D7-8295C13C20CD}"/>
              </a:ext>
            </a:extLst>
          </p:cNvPr>
          <p:cNvSpPr>
            <a:spLocks noGrp="1"/>
          </p:cNvSpPr>
          <p:nvPr>
            <p:ph type="body" sz="quarter" idx="19" hasCustomPrompt="1"/>
          </p:nvPr>
        </p:nvSpPr>
        <p:spPr>
          <a:xfrm>
            <a:off x="2023600" y="4766925"/>
            <a:ext cx="3231306" cy="917184"/>
          </a:xfrm>
        </p:spPr>
        <p:txBody>
          <a:bodyPr lIns="0"/>
          <a:lstStyle>
            <a:lvl1pPr marL="0" algn="l" defTabSz="914330" rtl="0" eaLnBrk="1" latinLnBrk="0" hangingPunct="1">
              <a:lnSpc>
                <a:spcPct val="100000"/>
              </a:lnSpc>
              <a:spcBef>
                <a:spcPts val="600"/>
              </a:spcBef>
              <a:defRPr lang="en-US" sz="1050" kern="1200" dirty="0" smtClean="0">
                <a:solidFill>
                  <a:schemeClr val="tx1">
                    <a:alpha val="70000"/>
                  </a:schemeClr>
                </a:solidFill>
                <a:latin typeface="+mn-lt"/>
                <a:ea typeface="+mn-ea"/>
                <a:cs typeface="+mn-cs"/>
              </a:defRPr>
            </a:lvl1pPr>
            <a:lvl2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2pPr>
            <a:lvl3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3pPr>
            <a:lvl4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4pPr>
            <a:lvl5pPr marL="0" algn="l" defTabSz="914330" rtl="0" eaLnBrk="1" latinLnBrk="0" hangingPunct="1">
              <a:lnSpc>
                <a:spcPct val="100000"/>
              </a:lnSpc>
              <a:spcBef>
                <a:spcPts val="600"/>
              </a:spcBef>
              <a:defRPr lang="en-SA" sz="1050" kern="1200" dirty="0">
                <a:solidFill>
                  <a:schemeClr val="tx1">
                    <a:alpha val="70000"/>
                  </a:schemeClr>
                </a:solidFill>
                <a:latin typeface="+mn-lt"/>
                <a:ea typeface="+mn-ea"/>
                <a:cs typeface="+mn-cs"/>
              </a:defRPr>
            </a:lvl5pPr>
          </a:lstStyle>
          <a:p>
            <a:pPr>
              <a:lnSpc>
                <a:spcPct val="130000"/>
              </a:lnSpc>
              <a:spcBef>
                <a:spcPts val="600"/>
              </a:spcBef>
            </a:pPr>
            <a:r>
              <a:rPr lang="en-US" sz="1050" b="1" dirty="0">
                <a:solidFill>
                  <a:schemeClr val="tx1">
                    <a:alpha val="70000"/>
                  </a:schemeClr>
                </a:solidFill>
              </a:rPr>
              <a:t>A peep at some distant orb has power to raise and purify </a:t>
            </a:r>
            <a:r>
              <a:rPr lang="en-US" sz="1050" dirty="0">
                <a:solidFill>
                  <a:schemeClr val="tx1">
                    <a:alpha val="70000"/>
                  </a:schemeClr>
                </a:solidFill>
              </a:rPr>
              <a:t>our thoughts like a strain of sacred music, or a noble picture, or a passage from the grander poets. It always does.</a:t>
            </a:r>
            <a:endParaRPr lang="en-SA" dirty="0"/>
          </a:p>
        </p:txBody>
      </p:sp>
    </p:spTree>
    <p:extLst>
      <p:ext uri="{BB962C8B-B14F-4D97-AF65-F5344CB8AC3E}">
        <p14:creationId xmlns:p14="http://schemas.microsoft.com/office/powerpoint/2010/main" val="2872229221"/>
      </p:ext>
    </p:extLst>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6342A28C-886D-056F-8309-E5CF6A0627CB}"/>
              </a:ext>
            </a:extLst>
          </p:cNvPr>
          <p:cNvSpPr>
            <a:spLocks noGrp="1"/>
          </p:cNvSpPr>
          <p:nvPr>
            <p:ph type="body" sz="quarter" idx="17" hasCustomPrompt="1"/>
          </p:nvPr>
        </p:nvSpPr>
        <p:spPr>
          <a:xfrm>
            <a:off x="2035968" y="2699625"/>
            <a:ext cx="1998663" cy="365125"/>
          </a:xfrm>
        </p:spPr>
        <p:txBody>
          <a:bodyPr lIns="0">
            <a:noAutofit/>
          </a:bodyPr>
          <a:lstStyle>
            <a:lvl1pPr>
              <a:spcBef>
                <a:spcPts val="1600"/>
              </a:spcBef>
              <a:defRPr sz="1600" b="1" i="0">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lvl="0"/>
            <a:r>
              <a:rPr lang="en-US" sz="1600" b="1" dirty="0">
                <a:solidFill>
                  <a:schemeClr val="tx1"/>
                </a:solidFill>
                <a:latin typeface="Cairo" pitchFamily="2" charset="-78"/>
                <a:cs typeface="Cairo" pitchFamily="2" charset="-78"/>
              </a:rPr>
              <a:t>Subtitle</a:t>
            </a:r>
            <a:endParaRPr lang="en-SA" dirty="0"/>
          </a:p>
        </p:txBody>
      </p:sp>
      <p:sp>
        <p:nvSpPr>
          <p:cNvPr id="6" name="Text Placeholder 20">
            <a:extLst>
              <a:ext uri="{FF2B5EF4-FFF2-40B4-BE49-F238E27FC236}">
                <a16:creationId xmlns:a16="http://schemas.microsoft.com/office/drawing/2014/main" id="{ACCCF023-3A6E-1B93-4BD3-EC87CDEFFBDE}"/>
              </a:ext>
            </a:extLst>
          </p:cNvPr>
          <p:cNvSpPr>
            <a:spLocks noGrp="1"/>
          </p:cNvSpPr>
          <p:nvPr>
            <p:ph type="body" sz="quarter" idx="19" hasCustomPrompt="1"/>
          </p:nvPr>
        </p:nvSpPr>
        <p:spPr>
          <a:xfrm>
            <a:off x="2023600" y="3145168"/>
            <a:ext cx="3231306" cy="2505451"/>
          </a:xfrm>
        </p:spPr>
        <p:txBody>
          <a:bodyPr lIns="0"/>
          <a:lstStyle>
            <a:lvl1pPr marL="0" algn="l" defTabSz="914330" rtl="0" eaLnBrk="1" latinLnBrk="0" hangingPunct="1">
              <a:lnSpc>
                <a:spcPct val="100000"/>
              </a:lnSpc>
              <a:spcBef>
                <a:spcPts val="600"/>
              </a:spcBef>
              <a:defRPr lang="en-US" sz="1050" kern="1200" dirty="0" smtClean="0">
                <a:solidFill>
                  <a:schemeClr val="tx1">
                    <a:alpha val="70000"/>
                  </a:schemeClr>
                </a:solidFill>
                <a:latin typeface="+mn-lt"/>
                <a:ea typeface="+mn-ea"/>
                <a:cs typeface="+mn-cs"/>
              </a:defRPr>
            </a:lvl1pPr>
            <a:lvl2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2pPr>
            <a:lvl3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3pPr>
            <a:lvl4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4pPr>
            <a:lvl5pPr marL="0" algn="l" defTabSz="914330" rtl="0" eaLnBrk="1" latinLnBrk="0" hangingPunct="1">
              <a:lnSpc>
                <a:spcPct val="100000"/>
              </a:lnSpc>
              <a:spcBef>
                <a:spcPts val="600"/>
              </a:spcBef>
              <a:defRPr lang="en-SA" sz="1050" kern="1200" dirty="0">
                <a:solidFill>
                  <a:schemeClr val="tx1">
                    <a:alpha val="70000"/>
                  </a:schemeClr>
                </a:solidFill>
                <a:latin typeface="+mn-lt"/>
                <a:ea typeface="+mn-ea"/>
                <a:cs typeface="+mn-cs"/>
              </a:defRPr>
            </a:lvl5pPr>
          </a:lstStyle>
          <a:p>
            <a:pPr>
              <a:lnSpc>
                <a:spcPct val="130000"/>
              </a:lnSpc>
              <a:spcBef>
                <a:spcPts val="600"/>
              </a:spcBef>
            </a:pPr>
            <a:r>
              <a:rPr lang="en-US" sz="1050" b="1" dirty="0">
                <a:solidFill>
                  <a:schemeClr val="tx1">
                    <a:alpha val="70000"/>
                  </a:schemeClr>
                </a:solidFill>
              </a:rPr>
              <a:t>A peep at some distant orb has power to raise and purify </a:t>
            </a:r>
            <a:r>
              <a:rPr lang="en-US" sz="1050" dirty="0">
                <a:solidFill>
                  <a:schemeClr val="tx1">
                    <a:alpha val="70000"/>
                  </a:schemeClr>
                </a:solidFill>
              </a:rPr>
              <a:t>our thoughts like a strain of sacred music, or a noble picture, or a passage from the grander poets. It always does one good. A peep at some distant orb has power to raise and purify our thoughts like a strain of sacred music, or a noble picture, or a passage from the grander poets. It always does one good.</a:t>
            </a:r>
          </a:p>
          <a:p>
            <a:pPr>
              <a:lnSpc>
                <a:spcPct val="130000"/>
              </a:lnSpc>
              <a:spcBef>
                <a:spcPts val="600"/>
              </a:spcBef>
            </a:pPr>
            <a:r>
              <a:rPr lang="en-US" sz="1050" dirty="0">
                <a:solidFill>
                  <a:schemeClr val="tx1">
                    <a:alpha val="70000"/>
                  </a:schemeClr>
                </a:solidFill>
              </a:rPr>
              <a:t>Apparently, we had reached a great height in the atmosphere, for the sky was a dead black, and the stars had ceased to twinkle. </a:t>
            </a:r>
          </a:p>
          <a:p>
            <a:pPr lvl="4"/>
            <a:endParaRPr lang="en-SA" dirty="0"/>
          </a:p>
        </p:txBody>
      </p:sp>
      <p:sp>
        <p:nvSpPr>
          <p:cNvPr id="7" name="Title 1">
            <a:extLst>
              <a:ext uri="{FF2B5EF4-FFF2-40B4-BE49-F238E27FC236}">
                <a16:creationId xmlns:a16="http://schemas.microsoft.com/office/drawing/2014/main" id="{F1EC3DA2-E9C8-0629-2220-9BC9071FC272}"/>
              </a:ext>
            </a:extLst>
          </p:cNvPr>
          <p:cNvSpPr>
            <a:spLocks noGrp="1"/>
          </p:cNvSpPr>
          <p:nvPr>
            <p:ph type="title"/>
          </p:nvPr>
        </p:nvSpPr>
        <p:spPr>
          <a:xfrm>
            <a:off x="2013835" y="921650"/>
            <a:ext cx="3241072" cy="1249845"/>
          </a:xfrm>
        </p:spPr>
        <p:txBody>
          <a:bodyPr/>
          <a:lstStyle>
            <a:lvl1pPr>
              <a:lnSpc>
                <a:spcPct val="90000"/>
              </a:lnSpc>
              <a:defRPr sz="4400"/>
            </a:lvl1pPr>
          </a:lstStyle>
          <a:p>
            <a:r>
              <a:rPr lang="en-US" dirty="0"/>
              <a:t>Click to edit Master title</a:t>
            </a:r>
          </a:p>
        </p:txBody>
      </p:sp>
      <p:sp>
        <p:nvSpPr>
          <p:cNvPr id="2" name="Rectangle 1">
            <a:extLst>
              <a:ext uri="{FF2B5EF4-FFF2-40B4-BE49-F238E27FC236}">
                <a16:creationId xmlns:a16="http://schemas.microsoft.com/office/drawing/2014/main" id="{65939D3E-3C2E-7367-CDB7-3624C04ED908}"/>
              </a:ext>
            </a:extLst>
          </p:cNvPr>
          <p:cNvSpPr/>
          <p:nvPr userDrawn="1"/>
        </p:nvSpPr>
        <p:spPr>
          <a:xfrm>
            <a:off x="6096000" y="0"/>
            <a:ext cx="6096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1097280" tIns="2286000" rIns="1645920" bIns="0" rtlCol="0" anchor="t">
            <a:noAutofit/>
          </a:bodyPr>
          <a:lstStyle/>
          <a:p>
            <a:pPr>
              <a:lnSpc>
                <a:spcPct val="130000"/>
              </a:lnSpc>
              <a:spcBef>
                <a:spcPts val="1000"/>
              </a:spcBef>
            </a:pPr>
            <a:endParaRPr lang="en-US" sz="1050" dirty="0">
              <a:solidFill>
                <a:srgbClr val="FFFFFF"/>
              </a:solidFill>
              <a:latin typeface="Cairo" pitchFamily="2" charset="-78"/>
              <a:cs typeface="Cairo" pitchFamily="2" charset="-78"/>
            </a:endParaRPr>
          </a:p>
        </p:txBody>
      </p:sp>
    </p:spTree>
    <p:extLst>
      <p:ext uri="{BB962C8B-B14F-4D97-AF65-F5344CB8AC3E}">
        <p14:creationId xmlns:p14="http://schemas.microsoft.com/office/powerpoint/2010/main" val="1368193979"/>
      </p:ext>
    </p:extLst>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41_Custom Layout">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1183023"/>
      </p:ext>
    </p:extLst>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6" name="Title 5"/>
          <p:cNvSpPr>
            <a:spLocks noGrp="1"/>
          </p:cNvSpPr>
          <p:nvPr>
            <p:ph type="title"/>
          </p:nvPr>
        </p:nvSpPr>
        <p:spPr>
          <a:xfrm>
            <a:off x="2028825" y="946702"/>
            <a:ext cx="4067176" cy="2002975"/>
          </a:xfrm>
        </p:spPr>
        <p:txBody>
          <a:bodyPr/>
          <a:lstStyle>
            <a:lvl1pPr>
              <a:defRPr sz="4400">
                <a:latin typeface="Cairo" pitchFamily="2" charset="-78"/>
                <a:cs typeface="Cairo" pitchFamily="2" charset="-78"/>
              </a:defRPr>
            </a:lvl1pPr>
          </a:lstStyle>
          <a:p>
            <a:r>
              <a:rPr lang="en-US" dirty="0"/>
              <a:t>Click to edit Master title style</a:t>
            </a:r>
          </a:p>
        </p:txBody>
      </p:sp>
      <p:sp>
        <p:nvSpPr>
          <p:cNvPr id="3" name="Text Placeholder 23">
            <a:extLst>
              <a:ext uri="{FF2B5EF4-FFF2-40B4-BE49-F238E27FC236}">
                <a16:creationId xmlns:a16="http://schemas.microsoft.com/office/drawing/2014/main" id="{C81F817C-B249-7DB6-FF04-D1011D7F0FDA}"/>
              </a:ext>
            </a:extLst>
          </p:cNvPr>
          <p:cNvSpPr>
            <a:spLocks noGrp="1"/>
          </p:cNvSpPr>
          <p:nvPr>
            <p:ph type="body" sz="quarter" idx="13" hasCustomPrompt="1"/>
          </p:nvPr>
        </p:nvSpPr>
        <p:spPr>
          <a:xfrm>
            <a:off x="2028825" y="2347913"/>
            <a:ext cx="6484938" cy="1081087"/>
          </a:xfrm>
        </p:spPr>
        <p:txBody>
          <a:bodyPr>
            <a:normAutofit/>
          </a:bodyPr>
          <a:lstStyle>
            <a:lvl1pPr>
              <a:defRPr sz="1000"/>
            </a:lvl1pPr>
          </a:lstStyle>
          <a:p>
            <a:pPr lvl="0"/>
            <a:r>
              <a:rPr lang="en-US" dirty="0"/>
              <a:t>Body Text Placeholder. Insert text here.</a:t>
            </a:r>
            <a:endParaRPr lang="en-SA" dirty="0"/>
          </a:p>
        </p:txBody>
      </p:sp>
    </p:spTree>
    <p:extLst>
      <p:ext uri="{BB962C8B-B14F-4D97-AF65-F5344CB8AC3E}">
        <p14:creationId xmlns:p14="http://schemas.microsoft.com/office/powerpoint/2010/main" val="55606381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8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atin typeface="Cairo" pitchFamily="2" charset="-78"/>
                <a:cs typeface="Cairo" pitchFamily="2" charset="-78"/>
              </a:defRPr>
            </a:lvl1pPr>
          </a:lstStyle>
          <a:p>
            <a:r>
              <a:rPr lang="en-US"/>
              <a:t>Click to edit Master title style</a:t>
            </a:r>
          </a:p>
        </p:txBody>
      </p:sp>
      <p:sp>
        <p:nvSpPr>
          <p:cNvPr id="15" name="Text Placeholder 9">
            <a:extLst>
              <a:ext uri="{FF2B5EF4-FFF2-40B4-BE49-F238E27FC236}">
                <a16:creationId xmlns:a16="http://schemas.microsoft.com/office/drawing/2014/main" id="{1B2A0FFD-1FBF-25F9-38BC-7D676E07D817}"/>
              </a:ext>
            </a:extLst>
          </p:cNvPr>
          <p:cNvSpPr>
            <a:spLocks noGrp="1"/>
          </p:cNvSpPr>
          <p:nvPr>
            <p:ph type="body" sz="quarter" idx="26" hasCustomPrompt="1"/>
          </p:nvPr>
        </p:nvSpPr>
        <p:spPr>
          <a:xfrm>
            <a:off x="2061275" y="3027651"/>
            <a:ext cx="3461106" cy="360663"/>
          </a:xfrm>
        </p:spPr>
        <p:txBody>
          <a:bodyPr lIns="0" anchor="ctr">
            <a:noAutofit/>
          </a:bodyPr>
          <a:lstStyle>
            <a:lvl1pPr>
              <a:defRPr sz="1600" b="1" i="0">
                <a:solidFill>
                  <a:schemeClr val="accent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Graph One</a:t>
            </a:r>
          </a:p>
        </p:txBody>
      </p:sp>
      <p:sp>
        <p:nvSpPr>
          <p:cNvPr id="18" name="Text Placeholder 30">
            <a:extLst>
              <a:ext uri="{FF2B5EF4-FFF2-40B4-BE49-F238E27FC236}">
                <a16:creationId xmlns:a16="http://schemas.microsoft.com/office/drawing/2014/main" id="{9024279B-5B17-EA85-1527-96DB4B286DE6}"/>
              </a:ext>
            </a:extLst>
          </p:cNvPr>
          <p:cNvSpPr>
            <a:spLocks noGrp="1"/>
          </p:cNvSpPr>
          <p:nvPr>
            <p:ph type="body" sz="quarter" idx="27" hasCustomPrompt="1"/>
          </p:nvPr>
        </p:nvSpPr>
        <p:spPr>
          <a:xfrm>
            <a:off x="2061275" y="3388315"/>
            <a:ext cx="3461106" cy="752800"/>
          </a:xfrm>
        </p:spPr>
        <p:txBody>
          <a:bodyPr lIns="0">
            <a:noAutofit/>
          </a:bodyPr>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lvl="0">
              <a:lnSpc>
                <a:spcPct val="130000"/>
              </a:lnSpc>
              <a:spcBef>
                <a:spcPts val="600"/>
              </a:spcBef>
            </a:pPr>
            <a:r>
              <a:rPr lang="en-US" sz="1050" b="1" dirty="0">
                <a:solidFill>
                  <a:schemeClr val="tx1"/>
                </a:solidFill>
                <a:latin typeface="Cairo" pitchFamily="2" charset="-78"/>
                <a:cs typeface="Cairo" pitchFamily="2" charset="-78"/>
              </a:rPr>
              <a:t>A peep at some distant orb has power to raise and purify </a:t>
            </a:r>
            <a:r>
              <a:rPr lang="en-US" sz="1050" dirty="0">
                <a:solidFill>
                  <a:schemeClr val="tx1"/>
                </a:solidFill>
                <a:latin typeface="Cairo" pitchFamily="2" charset="-78"/>
                <a:cs typeface="Cairo" pitchFamily="2" charset="-78"/>
              </a:rPr>
              <a:t>our thoughts like a strain of</a:t>
            </a:r>
          </a:p>
        </p:txBody>
      </p:sp>
      <p:sp>
        <p:nvSpPr>
          <p:cNvPr id="21" name="Text Placeholder 9">
            <a:extLst>
              <a:ext uri="{FF2B5EF4-FFF2-40B4-BE49-F238E27FC236}">
                <a16:creationId xmlns:a16="http://schemas.microsoft.com/office/drawing/2014/main" id="{E2660699-3C46-0190-AF51-FE4240E47C1A}"/>
              </a:ext>
            </a:extLst>
          </p:cNvPr>
          <p:cNvSpPr>
            <a:spLocks noGrp="1"/>
          </p:cNvSpPr>
          <p:nvPr>
            <p:ph type="body" sz="quarter" idx="40" hasCustomPrompt="1"/>
          </p:nvPr>
        </p:nvSpPr>
        <p:spPr>
          <a:xfrm>
            <a:off x="2061275" y="5032297"/>
            <a:ext cx="3461106" cy="360663"/>
          </a:xfrm>
        </p:spPr>
        <p:txBody>
          <a:bodyPr lIns="0" anchor="ctr">
            <a:noAutofit/>
          </a:bodyPr>
          <a:lstStyle>
            <a:lvl1pPr>
              <a:defRPr sz="1600" b="1" i="0">
                <a:solidFill>
                  <a:schemeClr val="accent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Graph One</a:t>
            </a:r>
          </a:p>
        </p:txBody>
      </p:sp>
      <p:sp>
        <p:nvSpPr>
          <p:cNvPr id="22" name="Text Placeholder 30">
            <a:extLst>
              <a:ext uri="{FF2B5EF4-FFF2-40B4-BE49-F238E27FC236}">
                <a16:creationId xmlns:a16="http://schemas.microsoft.com/office/drawing/2014/main" id="{526C1C8A-03D0-B88E-B3DE-DAF2E4C9B3E4}"/>
              </a:ext>
            </a:extLst>
          </p:cNvPr>
          <p:cNvSpPr>
            <a:spLocks noGrp="1"/>
          </p:cNvSpPr>
          <p:nvPr>
            <p:ph type="body" sz="quarter" idx="41" hasCustomPrompt="1"/>
          </p:nvPr>
        </p:nvSpPr>
        <p:spPr>
          <a:xfrm>
            <a:off x="2061275" y="5392961"/>
            <a:ext cx="3461106" cy="752800"/>
          </a:xfrm>
        </p:spPr>
        <p:txBody>
          <a:bodyPr lIns="0">
            <a:noAutofit/>
          </a:bodyPr>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lvl="0">
              <a:lnSpc>
                <a:spcPct val="130000"/>
              </a:lnSpc>
              <a:spcBef>
                <a:spcPts val="600"/>
              </a:spcBef>
            </a:pPr>
            <a:r>
              <a:rPr lang="en-US" sz="1050" b="1" dirty="0">
                <a:solidFill>
                  <a:schemeClr val="tx1"/>
                </a:solidFill>
                <a:latin typeface="Cairo" pitchFamily="2" charset="-78"/>
                <a:cs typeface="Cairo" pitchFamily="2" charset="-78"/>
              </a:rPr>
              <a:t>A peep at some distant orb has power to raise and purify </a:t>
            </a:r>
            <a:r>
              <a:rPr lang="en-US" sz="1050" dirty="0">
                <a:solidFill>
                  <a:schemeClr val="tx1"/>
                </a:solidFill>
                <a:latin typeface="Cairo" pitchFamily="2" charset="-78"/>
                <a:cs typeface="Cairo" pitchFamily="2" charset="-78"/>
              </a:rPr>
              <a:t>our thoughts like a strain of</a:t>
            </a:r>
          </a:p>
        </p:txBody>
      </p:sp>
      <p:sp>
        <p:nvSpPr>
          <p:cNvPr id="27" name="Text Placeholder 9">
            <a:extLst>
              <a:ext uri="{FF2B5EF4-FFF2-40B4-BE49-F238E27FC236}">
                <a16:creationId xmlns:a16="http://schemas.microsoft.com/office/drawing/2014/main" id="{43EA6D99-7454-E825-3D92-CC2B03674046}"/>
              </a:ext>
            </a:extLst>
          </p:cNvPr>
          <p:cNvSpPr>
            <a:spLocks noGrp="1"/>
          </p:cNvSpPr>
          <p:nvPr>
            <p:ph type="body" sz="quarter" idx="42" hasCustomPrompt="1"/>
          </p:nvPr>
        </p:nvSpPr>
        <p:spPr>
          <a:xfrm>
            <a:off x="6686029" y="3027651"/>
            <a:ext cx="3461106" cy="360663"/>
          </a:xfrm>
        </p:spPr>
        <p:txBody>
          <a:bodyPr lIns="0" anchor="ctr">
            <a:noAutofit/>
          </a:bodyPr>
          <a:lstStyle>
            <a:lvl1pPr>
              <a:defRPr sz="1600" b="1" i="0">
                <a:solidFill>
                  <a:schemeClr val="accent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Graph One</a:t>
            </a:r>
          </a:p>
        </p:txBody>
      </p:sp>
      <p:sp>
        <p:nvSpPr>
          <p:cNvPr id="28" name="Text Placeholder 30">
            <a:extLst>
              <a:ext uri="{FF2B5EF4-FFF2-40B4-BE49-F238E27FC236}">
                <a16:creationId xmlns:a16="http://schemas.microsoft.com/office/drawing/2014/main" id="{53C7A336-5E7F-6B4D-1DD3-2C411D4B8DC3}"/>
              </a:ext>
            </a:extLst>
          </p:cNvPr>
          <p:cNvSpPr>
            <a:spLocks noGrp="1"/>
          </p:cNvSpPr>
          <p:nvPr>
            <p:ph type="body" sz="quarter" idx="43" hasCustomPrompt="1"/>
          </p:nvPr>
        </p:nvSpPr>
        <p:spPr>
          <a:xfrm>
            <a:off x="6686029" y="3388315"/>
            <a:ext cx="3461106" cy="752800"/>
          </a:xfrm>
        </p:spPr>
        <p:txBody>
          <a:bodyPr lIns="0">
            <a:noAutofit/>
          </a:bodyPr>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lvl="0">
              <a:lnSpc>
                <a:spcPct val="130000"/>
              </a:lnSpc>
              <a:spcBef>
                <a:spcPts val="600"/>
              </a:spcBef>
            </a:pPr>
            <a:r>
              <a:rPr lang="en-US" sz="1050" b="1" dirty="0">
                <a:solidFill>
                  <a:schemeClr val="tx1"/>
                </a:solidFill>
                <a:latin typeface="Cairo" pitchFamily="2" charset="-78"/>
                <a:cs typeface="Cairo" pitchFamily="2" charset="-78"/>
              </a:rPr>
              <a:t>A peep at some distant orb has power to raise and purify </a:t>
            </a:r>
            <a:r>
              <a:rPr lang="en-US" sz="1050" dirty="0">
                <a:solidFill>
                  <a:schemeClr val="tx1"/>
                </a:solidFill>
                <a:latin typeface="Cairo" pitchFamily="2" charset="-78"/>
                <a:cs typeface="Cairo" pitchFamily="2" charset="-78"/>
              </a:rPr>
              <a:t>our thoughts like a strain of</a:t>
            </a:r>
          </a:p>
        </p:txBody>
      </p:sp>
      <p:sp>
        <p:nvSpPr>
          <p:cNvPr id="29" name="Text Placeholder 9">
            <a:extLst>
              <a:ext uri="{FF2B5EF4-FFF2-40B4-BE49-F238E27FC236}">
                <a16:creationId xmlns:a16="http://schemas.microsoft.com/office/drawing/2014/main" id="{EEAAE7DE-6E7C-1020-D035-049D695323EF}"/>
              </a:ext>
            </a:extLst>
          </p:cNvPr>
          <p:cNvSpPr>
            <a:spLocks noGrp="1"/>
          </p:cNvSpPr>
          <p:nvPr>
            <p:ph type="body" sz="quarter" idx="44" hasCustomPrompt="1"/>
          </p:nvPr>
        </p:nvSpPr>
        <p:spPr>
          <a:xfrm>
            <a:off x="6686029" y="5032297"/>
            <a:ext cx="3461106" cy="360663"/>
          </a:xfrm>
        </p:spPr>
        <p:txBody>
          <a:bodyPr lIns="0" anchor="ctr">
            <a:noAutofit/>
          </a:bodyPr>
          <a:lstStyle>
            <a:lvl1pPr>
              <a:defRPr sz="1600" b="1" i="0">
                <a:solidFill>
                  <a:schemeClr val="accent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Graph One</a:t>
            </a:r>
          </a:p>
        </p:txBody>
      </p:sp>
      <p:sp>
        <p:nvSpPr>
          <p:cNvPr id="30" name="Text Placeholder 30">
            <a:extLst>
              <a:ext uri="{FF2B5EF4-FFF2-40B4-BE49-F238E27FC236}">
                <a16:creationId xmlns:a16="http://schemas.microsoft.com/office/drawing/2014/main" id="{9C321F9F-ED2F-FE17-279A-E00D236268D6}"/>
              </a:ext>
            </a:extLst>
          </p:cNvPr>
          <p:cNvSpPr>
            <a:spLocks noGrp="1"/>
          </p:cNvSpPr>
          <p:nvPr>
            <p:ph type="body" sz="quarter" idx="45" hasCustomPrompt="1"/>
          </p:nvPr>
        </p:nvSpPr>
        <p:spPr>
          <a:xfrm>
            <a:off x="6686029" y="5392961"/>
            <a:ext cx="3461106" cy="752800"/>
          </a:xfrm>
        </p:spPr>
        <p:txBody>
          <a:bodyPr lIns="0">
            <a:noAutofit/>
          </a:bodyPr>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lvl="0">
              <a:lnSpc>
                <a:spcPct val="130000"/>
              </a:lnSpc>
              <a:spcBef>
                <a:spcPts val="600"/>
              </a:spcBef>
            </a:pPr>
            <a:r>
              <a:rPr lang="en-US" sz="1050" b="1" dirty="0">
                <a:solidFill>
                  <a:schemeClr val="tx1"/>
                </a:solidFill>
                <a:latin typeface="Cairo" pitchFamily="2" charset="-78"/>
                <a:cs typeface="Cairo" pitchFamily="2" charset="-78"/>
              </a:rPr>
              <a:t>A peep at some distant orb has power to raise and purify </a:t>
            </a:r>
            <a:r>
              <a:rPr lang="en-US" sz="1050" dirty="0">
                <a:solidFill>
                  <a:schemeClr val="tx1"/>
                </a:solidFill>
                <a:latin typeface="Cairo" pitchFamily="2" charset="-78"/>
                <a:cs typeface="Cairo" pitchFamily="2" charset="-78"/>
              </a:rPr>
              <a:t>our thoughts like a strain of</a:t>
            </a:r>
          </a:p>
        </p:txBody>
      </p:sp>
    </p:spTree>
    <p:extLst>
      <p:ext uri="{BB962C8B-B14F-4D97-AF65-F5344CB8AC3E}">
        <p14:creationId xmlns:p14="http://schemas.microsoft.com/office/powerpoint/2010/main" val="1002744003"/>
      </p:ext>
    </p:extLst>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101840" y="946702"/>
            <a:ext cx="4079681" cy="1249845"/>
          </a:xfrm>
        </p:spPr>
        <p:txBody>
          <a:bodyPr/>
          <a:lstStyle>
            <a:lvl1pPr>
              <a:defRPr sz="4400">
                <a:latin typeface="Cairo" pitchFamily="2" charset="-78"/>
                <a:cs typeface="Cairo" pitchFamily="2" charset="-78"/>
              </a:defRPr>
            </a:lvl1pPr>
          </a:lstStyle>
          <a:p>
            <a:r>
              <a:rPr lang="en-US"/>
              <a:t>Click to edit Master title style</a:t>
            </a:r>
          </a:p>
        </p:txBody>
      </p:sp>
      <p:sp>
        <p:nvSpPr>
          <p:cNvPr id="3" name="Text Placeholder 23">
            <a:extLst>
              <a:ext uri="{FF2B5EF4-FFF2-40B4-BE49-F238E27FC236}">
                <a16:creationId xmlns:a16="http://schemas.microsoft.com/office/drawing/2014/main" id="{16444790-6012-2704-A3AD-F560A076E690}"/>
              </a:ext>
            </a:extLst>
          </p:cNvPr>
          <p:cNvSpPr>
            <a:spLocks noGrp="1"/>
          </p:cNvSpPr>
          <p:nvPr>
            <p:ph type="body" sz="quarter" idx="13" hasCustomPrompt="1"/>
          </p:nvPr>
        </p:nvSpPr>
        <p:spPr>
          <a:xfrm>
            <a:off x="7101839" y="2459124"/>
            <a:ext cx="4079681" cy="3002563"/>
          </a:xfrm>
        </p:spPr>
        <p:txBody>
          <a:bodyPr>
            <a:normAutofit/>
          </a:bodyPr>
          <a:lstStyle>
            <a:lvl1pPr>
              <a:defRPr sz="1000"/>
            </a:lvl1pPr>
          </a:lstStyle>
          <a:p>
            <a:pPr lvl="0"/>
            <a:r>
              <a:rPr lang="en-US" dirty="0"/>
              <a:t>Body Text Placeholder. Insert text here.</a:t>
            </a:r>
            <a:endParaRPr lang="en-SA" dirty="0"/>
          </a:p>
        </p:txBody>
      </p:sp>
    </p:spTree>
    <p:extLst>
      <p:ext uri="{BB962C8B-B14F-4D97-AF65-F5344CB8AC3E}">
        <p14:creationId xmlns:p14="http://schemas.microsoft.com/office/powerpoint/2010/main" val="1726941654"/>
      </p:ext>
    </p:extLst>
  </p:cSld>
  <p:clrMapOvr>
    <a:masterClrMapping/>
  </p:clrMapOvr>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6_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09E918E-A6ED-4C79-BF50-0276F40653F8}"/>
              </a:ext>
            </a:extLst>
          </p:cNvPr>
          <p:cNvSpPr>
            <a:spLocks noGrp="1"/>
          </p:cNvSpPr>
          <p:nvPr>
            <p:ph type="title"/>
          </p:nvPr>
        </p:nvSpPr>
        <p:spPr>
          <a:xfrm>
            <a:off x="2028825" y="946702"/>
            <a:ext cx="4067176" cy="1249845"/>
          </a:xfrm>
        </p:spPr>
        <p:txBody>
          <a:bodyPr/>
          <a:lstStyle>
            <a:lvl1pPr>
              <a:defRPr sz="4400">
                <a:latin typeface="Cairo" pitchFamily="2" charset="-78"/>
                <a:cs typeface="Cairo" pitchFamily="2" charset="-78"/>
              </a:defRPr>
            </a:lvl1pPr>
          </a:lstStyle>
          <a:p>
            <a:r>
              <a:rPr lang="en-US"/>
              <a:t>Click to edit Master title style</a:t>
            </a:r>
          </a:p>
        </p:txBody>
      </p:sp>
      <p:sp>
        <p:nvSpPr>
          <p:cNvPr id="2" name="Text Placeholder 23">
            <a:extLst>
              <a:ext uri="{FF2B5EF4-FFF2-40B4-BE49-F238E27FC236}">
                <a16:creationId xmlns:a16="http://schemas.microsoft.com/office/drawing/2014/main" id="{E8A121F7-9FA0-6F93-5983-95CEC9D6F6C3}"/>
              </a:ext>
            </a:extLst>
          </p:cNvPr>
          <p:cNvSpPr>
            <a:spLocks noGrp="1"/>
          </p:cNvSpPr>
          <p:nvPr>
            <p:ph type="body" sz="quarter" idx="13" hasCustomPrompt="1"/>
          </p:nvPr>
        </p:nvSpPr>
        <p:spPr>
          <a:xfrm>
            <a:off x="2028825" y="2446768"/>
            <a:ext cx="4079681" cy="3002563"/>
          </a:xfrm>
        </p:spPr>
        <p:txBody>
          <a:bodyPr>
            <a:normAutofit/>
          </a:bodyPr>
          <a:lstStyle>
            <a:lvl1pPr>
              <a:defRPr sz="1000"/>
            </a:lvl1pPr>
          </a:lstStyle>
          <a:p>
            <a:pPr lvl="0"/>
            <a:r>
              <a:rPr lang="en-US" dirty="0"/>
              <a:t>Body Text Placeholder. Insert text here.</a:t>
            </a:r>
            <a:endParaRPr lang="en-SA" dirty="0"/>
          </a:p>
        </p:txBody>
      </p:sp>
    </p:spTree>
    <p:extLst>
      <p:ext uri="{BB962C8B-B14F-4D97-AF65-F5344CB8AC3E}">
        <p14:creationId xmlns:p14="http://schemas.microsoft.com/office/powerpoint/2010/main" val="2911860426"/>
      </p:ext>
    </p:extLst>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27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lgn="ctr">
              <a:defRPr sz="4400">
                <a:latin typeface="Cairo" pitchFamily="2" charset="-78"/>
                <a:cs typeface="Cairo" pitchFamily="2" charset="-78"/>
              </a:defRPr>
            </a:lvl1pPr>
          </a:lstStyle>
          <a:p>
            <a:r>
              <a:rPr lang="en-US"/>
              <a:t>Click to edit Master title style</a:t>
            </a:r>
          </a:p>
        </p:txBody>
      </p:sp>
    </p:spTree>
    <p:extLst>
      <p:ext uri="{BB962C8B-B14F-4D97-AF65-F5344CB8AC3E}">
        <p14:creationId xmlns:p14="http://schemas.microsoft.com/office/powerpoint/2010/main" val="2529689466"/>
      </p:ext>
    </p:extLst>
  </p:cSld>
  <p:clrMapOvr>
    <a:masterClrMapping/>
  </p:clrMapOvr>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5" name="Picture Placeholder 8"/>
          <p:cNvSpPr>
            <a:spLocks noGrp="1"/>
          </p:cNvSpPr>
          <p:nvPr>
            <p:ph type="pic" sz="quarter" idx="12"/>
          </p:nvPr>
        </p:nvSpPr>
        <p:spPr>
          <a:xfrm>
            <a:off x="6096000" y="0"/>
            <a:ext cx="6096000" cy="6858000"/>
          </a:xfrm>
          <a:prstGeom prst="rect">
            <a:avLst/>
          </a:prstGeom>
          <a:solidFill>
            <a:schemeClr val="bg1">
              <a:lumMod val="90000"/>
            </a:schemeClr>
          </a:solidFill>
          <a:ln>
            <a:noFill/>
          </a:ln>
        </p:spPr>
        <p:txBody>
          <a:bodyPr wrap="square" anchor="ctr">
            <a:noAutofit/>
          </a:bodyPr>
          <a:lstStyle>
            <a:lvl1pPr algn="ctr">
              <a:defRPr sz="1200">
                <a:solidFill>
                  <a:schemeClr val="tx1"/>
                </a:solidFill>
              </a:defRPr>
            </a:lvl1pPr>
          </a:lstStyle>
          <a:p>
            <a:r>
              <a:rPr lang="en-US"/>
              <a:t>Click icon to add picture</a:t>
            </a:r>
          </a:p>
        </p:txBody>
      </p:sp>
    </p:spTree>
    <p:extLst>
      <p:ext uri="{BB962C8B-B14F-4D97-AF65-F5344CB8AC3E}">
        <p14:creationId xmlns:p14="http://schemas.microsoft.com/office/powerpoint/2010/main" val="7064822"/>
      </p:ext>
    </p:extLst>
  </p:cSld>
  <p:clrMapOvr>
    <a:masterClrMapping/>
  </p:clrMapOvr>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9_Custom Layout">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0F30C5FB-1A6D-4CFA-8A41-9BD998E58AD0}"/>
              </a:ext>
            </a:extLst>
          </p:cNvPr>
          <p:cNvSpPr>
            <a:spLocks noGrp="1"/>
          </p:cNvSpPr>
          <p:nvPr>
            <p:ph type="title"/>
          </p:nvPr>
        </p:nvSpPr>
        <p:spPr>
          <a:xfrm>
            <a:off x="1507845" y="946702"/>
            <a:ext cx="8201026" cy="1249845"/>
          </a:xfrm>
        </p:spPr>
        <p:txBody>
          <a:bodyPr/>
          <a:lstStyle>
            <a:lvl1pPr>
              <a:defRPr sz="4000">
                <a:latin typeface="Cairo" pitchFamily="2" charset="-78"/>
                <a:cs typeface="Cairo" pitchFamily="2" charset="-78"/>
              </a:defRPr>
            </a:lvl1pPr>
          </a:lstStyle>
          <a:p>
            <a:r>
              <a:rPr lang="en-US"/>
              <a:t>Click to edit Master title style</a:t>
            </a:r>
          </a:p>
        </p:txBody>
      </p:sp>
      <p:sp>
        <p:nvSpPr>
          <p:cNvPr id="3" name="Text Placeholder 23">
            <a:extLst>
              <a:ext uri="{FF2B5EF4-FFF2-40B4-BE49-F238E27FC236}">
                <a16:creationId xmlns:a16="http://schemas.microsoft.com/office/drawing/2014/main" id="{CBCA5960-835E-C955-E1DD-1B4A8AF7DF3E}"/>
              </a:ext>
            </a:extLst>
          </p:cNvPr>
          <p:cNvSpPr>
            <a:spLocks noGrp="1"/>
          </p:cNvSpPr>
          <p:nvPr>
            <p:ph type="body" sz="quarter" idx="13" hasCustomPrompt="1"/>
          </p:nvPr>
        </p:nvSpPr>
        <p:spPr>
          <a:xfrm>
            <a:off x="1507845" y="2347913"/>
            <a:ext cx="6484938" cy="1081087"/>
          </a:xfrm>
        </p:spPr>
        <p:txBody>
          <a:bodyPr>
            <a:normAutofit/>
          </a:bodyPr>
          <a:lstStyle>
            <a:lvl1pPr>
              <a:defRPr sz="1000"/>
            </a:lvl1pPr>
          </a:lstStyle>
          <a:p>
            <a:pPr lvl="0"/>
            <a:r>
              <a:rPr lang="en-US" dirty="0"/>
              <a:t>Body Text Placeholder. Insert text here.</a:t>
            </a:r>
            <a:endParaRPr lang="en-SA" dirty="0"/>
          </a:p>
        </p:txBody>
      </p:sp>
    </p:spTree>
    <p:extLst>
      <p:ext uri="{BB962C8B-B14F-4D97-AF65-F5344CB8AC3E}">
        <p14:creationId xmlns:p14="http://schemas.microsoft.com/office/powerpoint/2010/main" val="546473115"/>
      </p:ext>
    </p:extLst>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47_Custom Layout">
    <p:spTree>
      <p:nvGrpSpPr>
        <p:cNvPr id="1" name=""/>
        <p:cNvGrpSpPr/>
        <p:nvPr/>
      </p:nvGrpSpPr>
      <p:grpSpPr>
        <a:xfrm>
          <a:off x="0" y="0"/>
          <a:ext cx="0" cy="0"/>
          <a:chOff x="0" y="0"/>
          <a:chExt cx="0" cy="0"/>
        </a:xfrm>
      </p:grpSpPr>
      <p:sp>
        <p:nvSpPr>
          <p:cNvPr id="6" name="Title 5"/>
          <p:cNvSpPr>
            <a:spLocks noGrp="1"/>
          </p:cNvSpPr>
          <p:nvPr>
            <p:ph type="title"/>
          </p:nvPr>
        </p:nvSpPr>
        <p:spPr>
          <a:xfrm>
            <a:off x="2028825" y="946703"/>
            <a:ext cx="4067176" cy="1244048"/>
          </a:xfrm>
        </p:spPr>
        <p:txBody>
          <a:bodyPr/>
          <a:lstStyle>
            <a:lvl1pPr>
              <a:defRPr sz="4400">
                <a:solidFill>
                  <a:schemeClr val="tx1"/>
                </a:solidFill>
                <a:latin typeface="Cairo" pitchFamily="2" charset="-78"/>
                <a:cs typeface="Cairo" pitchFamily="2" charset="-78"/>
              </a:defRPr>
            </a:lvl1pPr>
          </a:lstStyle>
          <a:p>
            <a:r>
              <a:rPr lang="en-US" dirty="0"/>
              <a:t>Click to edit Master title style</a:t>
            </a:r>
          </a:p>
        </p:txBody>
      </p:sp>
      <p:sp>
        <p:nvSpPr>
          <p:cNvPr id="7" name="Picture Placeholder 8">
            <a:extLst>
              <a:ext uri="{FF2B5EF4-FFF2-40B4-BE49-F238E27FC236}">
                <a16:creationId xmlns:a16="http://schemas.microsoft.com/office/drawing/2014/main" id="{9BD965C5-9D43-4EA7-9B41-EB8E52F9387E}"/>
              </a:ext>
            </a:extLst>
          </p:cNvPr>
          <p:cNvSpPr>
            <a:spLocks noGrp="1"/>
          </p:cNvSpPr>
          <p:nvPr>
            <p:ph type="pic" sz="quarter" idx="12"/>
          </p:nvPr>
        </p:nvSpPr>
        <p:spPr>
          <a:xfrm>
            <a:off x="7696200" y="0"/>
            <a:ext cx="4495800" cy="6858000"/>
          </a:xfrm>
          <a:prstGeom prst="rect">
            <a:avLst/>
          </a:prstGeom>
          <a:solidFill>
            <a:srgbClr val="F3F3F3"/>
          </a:solidFill>
          <a:ln>
            <a:noFill/>
          </a:ln>
        </p:spPr>
        <p:txBody>
          <a:bodyPr wrap="square" anchor="ctr">
            <a:noAutofit/>
          </a:bodyPr>
          <a:lstStyle>
            <a:lvl1pPr algn="ctr">
              <a:defRPr sz="1200">
                <a:solidFill>
                  <a:schemeClr val="tx1"/>
                </a:solidFill>
              </a:defRPr>
            </a:lvl1pPr>
          </a:lstStyle>
          <a:p>
            <a:r>
              <a:rPr lang="en-US"/>
              <a:t>Click icon to add picture</a:t>
            </a:r>
          </a:p>
        </p:txBody>
      </p:sp>
    </p:spTree>
    <p:extLst>
      <p:ext uri="{BB962C8B-B14F-4D97-AF65-F5344CB8AC3E}">
        <p14:creationId xmlns:p14="http://schemas.microsoft.com/office/powerpoint/2010/main" val="2994841751"/>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109420" y="946702"/>
            <a:ext cx="4066580" cy="1249845"/>
          </a:xfrm>
        </p:spPr>
        <p:txBody>
          <a:bodyPr/>
          <a:lstStyle/>
          <a:p>
            <a:r>
              <a:rPr lang="en-US"/>
              <a:t>Click to edit Master title style</a:t>
            </a:r>
          </a:p>
        </p:txBody>
      </p:sp>
      <p:sp>
        <p:nvSpPr>
          <p:cNvPr id="4" name="Picture Placeholder 8"/>
          <p:cNvSpPr>
            <a:spLocks noGrp="1"/>
          </p:cNvSpPr>
          <p:nvPr>
            <p:ph type="pic" sz="quarter" idx="12"/>
          </p:nvPr>
        </p:nvSpPr>
        <p:spPr>
          <a:xfrm>
            <a:off x="1016000" y="0"/>
            <a:ext cx="5080000" cy="6858000"/>
          </a:xfrm>
          <a:prstGeom prst="rect">
            <a:avLst/>
          </a:prstGeom>
          <a:solidFill>
            <a:srgbClr val="F3F3F3"/>
          </a:solidFill>
          <a:ln>
            <a:noFill/>
          </a:ln>
        </p:spPr>
        <p:txBody>
          <a:bodyPr wrap="square" anchor="ctr">
            <a:noAutofit/>
          </a:bodyPr>
          <a:lstStyle>
            <a:lvl1pPr algn="ctr">
              <a:defRPr sz="1200">
                <a:solidFill>
                  <a:schemeClr val="tx1"/>
                </a:solidFill>
              </a:defRPr>
            </a:lvl1pPr>
          </a:lstStyle>
          <a:p>
            <a:pPr marL="0" indent="0" algn="ctr" defTabSz="914318" rtl="1" eaLnBrk="1" latinLnBrk="0" hangingPunct="1">
              <a:lnSpc>
                <a:spcPct val="150000"/>
              </a:lnSpc>
              <a:spcBef>
                <a:spcPts val="1000"/>
              </a:spcBef>
              <a:buFont typeface="Arial" panose="020B0604020202020204" pitchFamily="34" charset="0"/>
              <a:buNone/>
            </a:pPr>
            <a:endParaRPr lang="en-US"/>
          </a:p>
        </p:txBody>
      </p:sp>
    </p:spTree>
    <p:extLst>
      <p:ext uri="{BB962C8B-B14F-4D97-AF65-F5344CB8AC3E}">
        <p14:creationId xmlns:p14="http://schemas.microsoft.com/office/powerpoint/2010/main" val="68492059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109420" y="946702"/>
            <a:ext cx="4066580" cy="1249845"/>
          </a:xfrm>
        </p:spPr>
        <p:txBody>
          <a:bodyPr/>
          <a:lstStyle/>
          <a:p>
            <a:r>
              <a:rPr lang="en-US" dirty="0"/>
              <a:t>Click to edit Master title style</a:t>
            </a:r>
          </a:p>
        </p:txBody>
      </p:sp>
      <p:sp>
        <p:nvSpPr>
          <p:cNvPr id="4" name="Picture Placeholder 8"/>
          <p:cNvSpPr>
            <a:spLocks noGrp="1"/>
          </p:cNvSpPr>
          <p:nvPr>
            <p:ph type="pic" sz="quarter" idx="12"/>
          </p:nvPr>
        </p:nvSpPr>
        <p:spPr>
          <a:xfrm>
            <a:off x="1016000" y="0"/>
            <a:ext cx="5080000" cy="6858000"/>
          </a:xfrm>
          <a:prstGeom prst="rect">
            <a:avLst/>
          </a:prstGeom>
          <a:solidFill>
            <a:srgbClr val="F3F3F3"/>
          </a:solidFill>
          <a:ln>
            <a:noFill/>
          </a:ln>
        </p:spPr>
        <p:txBody>
          <a:bodyPr wrap="square" anchor="ctr">
            <a:noAutofit/>
          </a:bodyPr>
          <a:lstStyle>
            <a:lvl1pPr algn="ctr">
              <a:defRPr sz="1200">
                <a:solidFill>
                  <a:schemeClr val="tx1"/>
                </a:solidFill>
              </a:defRPr>
            </a:lvl1pPr>
          </a:lstStyle>
          <a:p>
            <a:pPr marL="0" indent="0" algn="ctr" defTabSz="914318" rtl="1" eaLnBrk="1" latinLnBrk="0" hangingPunct="1">
              <a:lnSpc>
                <a:spcPct val="150000"/>
              </a:lnSpc>
              <a:spcBef>
                <a:spcPts val="1000"/>
              </a:spcBef>
              <a:buFont typeface="Arial" panose="020B0604020202020204" pitchFamily="34" charset="0"/>
              <a:buNone/>
            </a:pPr>
            <a:endParaRPr lang="en-US"/>
          </a:p>
        </p:txBody>
      </p:sp>
      <p:sp>
        <p:nvSpPr>
          <p:cNvPr id="11" name="Text Placeholder 30">
            <a:extLst>
              <a:ext uri="{FF2B5EF4-FFF2-40B4-BE49-F238E27FC236}">
                <a16:creationId xmlns:a16="http://schemas.microsoft.com/office/drawing/2014/main" id="{A817617B-B715-A6B3-8A17-88ABE923F700}"/>
              </a:ext>
            </a:extLst>
          </p:cNvPr>
          <p:cNvSpPr>
            <a:spLocks noGrp="1"/>
          </p:cNvSpPr>
          <p:nvPr>
            <p:ph type="body" sz="quarter" idx="18" hasCustomPrompt="1"/>
          </p:nvPr>
        </p:nvSpPr>
        <p:spPr>
          <a:xfrm>
            <a:off x="7873217" y="3008690"/>
            <a:ext cx="2873552" cy="675944"/>
          </a:xfrm>
        </p:spPr>
        <p:txBody>
          <a:bodyPr lIns="0"/>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 of sacred music, or a noble picture.</a:t>
            </a:r>
          </a:p>
        </p:txBody>
      </p:sp>
      <p:sp>
        <p:nvSpPr>
          <p:cNvPr id="27" name="Text Placeholder 9">
            <a:extLst>
              <a:ext uri="{FF2B5EF4-FFF2-40B4-BE49-F238E27FC236}">
                <a16:creationId xmlns:a16="http://schemas.microsoft.com/office/drawing/2014/main" id="{056E52D8-76F2-3B55-4225-DE40E7853EEA}"/>
              </a:ext>
            </a:extLst>
          </p:cNvPr>
          <p:cNvSpPr>
            <a:spLocks noGrp="1"/>
          </p:cNvSpPr>
          <p:nvPr>
            <p:ph type="body" sz="quarter" idx="13" hasCustomPrompt="1"/>
          </p:nvPr>
        </p:nvSpPr>
        <p:spPr>
          <a:xfrm>
            <a:off x="7873217" y="2614736"/>
            <a:ext cx="2361295" cy="393954"/>
          </a:xfrm>
        </p:spPr>
        <p:txBody>
          <a:bodyPr lIns="0" anchor="ctr">
            <a:noAutofit/>
          </a:bodyPr>
          <a:lstStyle>
            <a:lvl1pPr>
              <a:defRPr sz="1700" b="1" i="0">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Number Title here</a:t>
            </a:r>
          </a:p>
        </p:txBody>
      </p:sp>
      <p:sp>
        <p:nvSpPr>
          <p:cNvPr id="30" name="Text Placeholder 30">
            <a:extLst>
              <a:ext uri="{FF2B5EF4-FFF2-40B4-BE49-F238E27FC236}">
                <a16:creationId xmlns:a16="http://schemas.microsoft.com/office/drawing/2014/main" id="{2E69AE0C-0C29-103C-46DD-6B6947380D68}"/>
              </a:ext>
            </a:extLst>
          </p:cNvPr>
          <p:cNvSpPr>
            <a:spLocks noGrp="1"/>
          </p:cNvSpPr>
          <p:nvPr>
            <p:ph type="body" sz="quarter" idx="19" hasCustomPrompt="1"/>
          </p:nvPr>
        </p:nvSpPr>
        <p:spPr>
          <a:xfrm>
            <a:off x="7873217" y="4303273"/>
            <a:ext cx="2873552" cy="675944"/>
          </a:xfrm>
        </p:spPr>
        <p:txBody>
          <a:bodyPr lIns="0"/>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 of sacred music, or a noble picture.</a:t>
            </a:r>
          </a:p>
        </p:txBody>
      </p:sp>
      <p:sp>
        <p:nvSpPr>
          <p:cNvPr id="31" name="Text Placeholder 9">
            <a:extLst>
              <a:ext uri="{FF2B5EF4-FFF2-40B4-BE49-F238E27FC236}">
                <a16:creationId xmlns:a16="http://schemas.microsoft.com/office/drawing/2014/main" id="{C47B89CD-1588-C363-E3BE-30F329101EC6}"/>
              </a:ext>
            </a:extLst>
          </p:cNvPr>
          <p:cNvSpPr>
            <a:spLocks noGrp="1"/>
          </p:cNvSpPr>
          <p:nvPr>
            <p:ph type="body" sz="quarter" idx="20" hasCustomPrompt="1"/>
          </p:nvPr>
        </p:nvSpPr>
        <p:spPr>
          <a:xfrm>
            <a:off x="7873217" y="3909319"/>
            <a:ext cx="2361295" cy="393954"/>
          </a:xfrm>
        </p:spPr>
        <p:txBody>
          <a:bodyPr lIns="0" anchor="ctr">
            <a:noAutofit/>
          </a:bodyPr>
          <a:lstStyle>
            <a:lvl1pPr>
              <a:defRPr sz="1700" b="1" i="0">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Number Title here</a:t>
            </a:r>
          </a:p>
        </p:txBody>
      </p:sp>
      <p:sp>
        <p:nvSpPr>
          <p:cNvPr id="32" name="Text Placeholder 30">
            <a:extLst>
              <a:ext uri="{FF2B5EF4-FFF2-40B4-BE49-F238E27FC236}">
                <a16:creationId xmlns:a16="http://schemas.microsoft.com/office/drawing/2014/main" id="{A0C47183-D988-1EFB-0DB6-D794A01DB257}"/>
              </a:ext>
            </a:extLst>
          </p:cNvPr>
          <p:cNvSpPr>
            <a:spLocks noGrp="1"/>
          </p:cNvSpPr>
          <p:nvPr>
            <p:ph type="body" sz="quarter" idx="21" hasCustomPrompt="1"/>
          </p:nvPr>
        </p:nvSpPr>
        <p:spPr>
          <a:xfrm>
            <a:off x="7873217" y="5597856"/>
            <a:ext cx="2873552" cy="675944"/>
          </a:xfrm>
        </p:spPr>
        <p:txBody>
          <a:bodyPr lIns="0"/>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 of sacred music, or a noble picture.</a:t>
            </a:r>
          </a:p>
        </p:txBody>
      </p:sp>
      <p:sp>
        <p:nvSpPr>
          <p:cNvPr id="33" name="Text Placeholder 9">
            <a:extLst>
              <a:ext uri="{FF2B5EF4-FFF2-40B4-BE49-F238E27FC236}">
                <a16:creationId xmlns:a16="http://schemas.microsoft.com/office/drawing/2014/main" id="{0E70EE4B-4A0E-28BE-1702-010EFD9F8B35}"/>
              </a:ext>
            </a:extLst>
          </p:cNvPr>
          <p:cNvSpPr>
            <a:spLocks noGrp="1"/>
          </p:cNvSpPr>
          <p:nvPr>
            <p:ph type="body" sz="quarter" idx="22" hasCustomPrompt="1"/>
          </p:nvPr>
        </p:nvSpPr>
        <p:spPr>
          <a:xfrm>
            <a:off x="7873217" y="5203902"/>
            <a:ext cx="2361295" cy="393954"/>
          </a:xfrm>
        </p:spPr>
        <p:txBody>
          <a:bodyPr lIns="0" anchor="ctr">
            <a:noAutofit/>
          </a:bodyPr>
          <a:lstStyle>
            <a:lvl1pPr>
              <a:defRPr sz="1700" b="1" i="0">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Number Title here</a:t>
            </a:r>
          </a:p>
        </p:txBody>
      </p:sp>
    </p:spTree>
    <p:extLst>
      <p:ext uri="{BB962C8B-B14F-4D97-AF65-F5344CB8AC3E}">
        <p14:creationId xmlns:p14="http://schemas.microsoft.com/office/powerpoint/2010/main" val="40356205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109420" y="946703"/>
            <a:ext cx="3982380" cy="775032"/>
          </a:xfrm>
        </p:spPr>
        <p:txBody>
          <a:bodyPr/>
          <a:lstStyle/>
          <a:p>
            <a:r>
              <a:rPr lang="en-US" dirty="0"/>
              <a:t>Title Here</a:t>
            </a:r>
          </a:p>
        </p:txBody>
      </p:sp>
      <p:sp>
        <p:nvSpPr>
          <p:cNvPr id="4" name="Picture Placeholder 8"/>
          <p:cNvSpPr>
            <a:spLocks noGrp="1"/>
          </p:cNvSpPr>
          <p:nvPr>
            <p:ph type="pic" sz="quarter" idx="12"/>
          </p:nvPr>
        </p:nvSpPr>
        <p:spPr>
          <a:xfrm>
            <a:off x="1016000" y="0"/>
            <a:ext cx="5080000" cy="6858000"/>
          </a:xfrm>
          <a:prstGeom prst="rect">
            <a:avLst/>
          </a:prstGeom>
          <a:solidFill>
            <a:srgbClr val="F3F3F3"/>
          </a:solidFill>
          <a:ln>
            <a:noFill/>
          </a:ln>
        </p:spPr>
        <p:txBody>
          <a:bodyPr wrap="square" anchor="ctr">
            <a:noAutofit/>
          </a:bodyPr>
          <a:lstStyle>
            <a:lvl1pPr algn="ctr">
              <a:defRPr sz="1200">
                <a:solidFill>
                  <a:schemeClr val="tx1"/>
                </a:solidFill>
              </a:defRPr>
            </a:lvl1pPr>
          </a:lstStyle>
          <a:p>
            <a:pPr marL="0" indent="0" algn="ctr" defTabSz="914318" rtl="1" eaLnBrk="1" latinLnBrk="0" hangingPunct="1">
              <a:lnSpc>
                <a:spcPct val="150000"/>
              </a:lnSpc>
              <a:spcBef>
                <a:spcPts val="1000"/>
              </a:spcBef>
              <a:buFont typeface="Arial" panose="020B0604020202020204" pitchFamily="34" charset="0"/>
              <a:buNone/>
            </a:pPr>
            <a:endParaRPr lang="en-US" dirty="0"/>
          </a:p>
        </p:txBody>
      </p:sp>
      <p:sp>
        <p:nvSpPr>
          <p:cNvPr id="11" name="Text Placeholder 9">
            <a:extLst>
              <a:ext uri="{FF2B5EF4-FFF2-40B4-BE49-F238E27FC236}">
                <a16:creationId xmlns:a16="http://schemas.microsoft.com/office/drawing/2014/main" id="{5BA34032-CEA5-CCA0-238B-1A1B91F9520A}"/>
              </a:ext>
            </a:extLst>
          </p:cNvPr>
          <p:cNvSpPr>
            <a:spLocks noGrp="1"/>
          </p:cNvSpPr>
          <p:nvPr>
            <p:ph type="body" sz="quarter" idx="13" hasCustomPrompt="1"/>
          </p:nvPr>
        </p:nvSpPr>
        <p:spPr>
          <a:xfrm>
            <a:off x="8437945" y="3429000"/>
            <a:ext cx="2361295" cy="298264"/>
          </a:xfrm>
        </p:spPr>
        <p:txBody>
          <a:bodyPr lIns="0" anchor="ctr">
            <a:noAutofit/>
          </a:bodyPr>
          <a:lstStyle>
            <a:lvl1pPr>
              <a:defRPr sz="1600" b="1" i="0">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Title One</a:t>
            </a:r>
          </a:p>
        </p:txBody>
      </p:sp>
      <p:sp>
        <p:nvSpPr>
          <p:cNvPr id="32" name="Text Placeholder 30">
            <a:extLst>
              <a:ext uri="{FF2B5EF4-FFF2-40B4-BE49-F238E27FC236}">
                <a16:creationId xmlns:a16="http://schemas.microsoft.com/office/drawing/2014/main" id="{EBB47FB3-DE77-F847-9281-4CC7EC492928}"/>
              </a:ext>
            </a:extLst>
          </p:cNvPr>
          <p:cNvSpPr>
            <a:spLocks noGrp="1"/>
          </p:cNvSpPr>
          <p:nvPr>
            <p:ph type="body" sz="quarter" idx="18" hasCustomPrompt="1"/>
          </p:nvPr>
        </p:nvSpPr>
        <p:spPr>
          <a:xfrm>
            <a:off x="8437944" y="3834099"/>
            <a:ext cx="2361295" cy="828676"/>
          </a:xfrm>
        </p:spPr>
        <p:txBody>
          <a:bodyPr lIns="0"/>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 of sacred music, or a noble picture.</a:t>
            </a:r>
          </a:p>
        </p:txBody>
      </p:sp>
      <p:sp>
        <p:nvSpPr>
          <p:cNvPr id="35" name="Text Placeholder 9">
            <a:extLst>
              <a:ext uri="{FF2B5EF4-FFF2-40B4-BE49-F238E27FC236}">
                <a16:creationId xmlns:a16="http://schemas.microsoft.com/office/drawing/2014/main" id="{522F15F3-31FA-8AAF-AEB2-F70C95326340}"/>
              </a:ext>
            </a:extLst>
          </p:cNvPr>
          <p:cNvSpPr>
            <a:spLocks noGrp="1"/>
          </p:cNvSpPr>
          <p:nvPr>
            <p:ph type="body" sz="quarter" idx="19" hasCustomPrompt="1"/>
          </p:nvPr>
        </p:nvSpPr>
        <p:spPr>
          <a:xfrm>
            <a:off x="8437945" y="4945284"/>
            <a:ext cx="2361295" cy="298264"/>
          </a:xfrm>
        </p:spPr>
        <p:txBody>
          <a:bodyPr lIns="0" anchor="ctr">
            <a:noAutofit/>
          </a:bodyPr>
          <a:lstStyle>
            <a:lvl1pPr>
              <a:defRPr sz="1600" b="1" i="0">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Title One</a:t>
            </a:r>
          </a:p>
        </p:txBody>
      </p:sp>
      <p:sp>
        <p:nvSpPr>
          <p:cNvPr id="36" name="Text Placeholder 30">
            <a:extLst>
              <a:ext uri="{FF2B5EF4-FFF2-40B4-BE49-F238E27FC236}">
                <a16:creationId xmlns:a16="http://schemas.microsoft.com/office/drawing/2014/main" id="{80F7B387-E8DA-845D-499B-49AE00F48FF2}"/>
              </a:ext>
            </a:extLst>
          </p:cNvPr>
          <p:cNvSpPr>
            <a:spLocks noGrp="1"/>
          </p:cNvSpPr>
          <p:nvPr>
            <p:ph type="body" sz="quarter" idx="20" hasCustomPrompt="1"/>
          </p:nvPr>
        </p:nvSpPr>
        <p:spPr>
          <a:xfrm>
            <a:off x="8437944" y="5350383"/>
            <a:ext cx="2361295" cy="828676"/>
          </a:xfrm>
        </p:spPr>
        <p:txBody>
          <a:bodyPr lIns="0"/>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 of sacred music, or a noble picture.</a:t>
            </a:r>
          </a:p>
        </p:txBody>
      </p:sp>
      <p:sp>
        <p:nvSpPr>
          <p:cNvPr id="38" name="Text Placeholder 30">
            <a:extLst>
              <a:ext uri="{FF2B5EF4-FFF2-40B4-BE49-F238E27FC236}">
                <a16:creationId xmlns:a16="http://schemas.microsoft.com/office/drawing/2014/main" id="{88AC4CC1-5789-F52E-A5CD-2649A36DF79D}"/>
              </a:ext>
            </a:extLst>
          </p:cNvPr>
          <p:cNvSpPr>
            <a:spLocks noGrp="1"/>
          </p:cNvSpPr>
          <p:nvPr>
            <p:ph type="body" sz="quarter" idx="21" hasCustomPrompt="1"/>
          </p:nvPr>
        </p:nvSpPr>
        <p:spPr>
          <a:xfrm>
            <a:off x="7109420" y="1715932"/>
            <a:ext cx="3982380" cy="906617"/>
          </a:xfrm>
        </p:spPr>
        <p:txBody>
          <a:bodyPr lIns="0"/>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marL="0" marR="0" lvl="0" indent="0" algn="l" defTabSz="914318" rtl="0" eaLnBrk="1" fontAlgn="auto" latinLnBrk="0" hangingPunct="1">
              <a:lnSpc>
                <a:spcPct val="130000"/>
              </a:lnSpc>
              <a:spcBef>
                <a:spcPts val="1000"/>
              </a:spcBef>
              <a:spcAft>
                <a:spcPts val="0"/>
              </a:spcAft>
              <a:buClrTx/>
              <a:buSzTx/>
              <a:buFont typeface="Arial" panose="020B0604020202020204" pitchFamily="34" charset="0"/>
              <a:buNone/>
              <a:tabLst/>
              <a:defRPr/>
            </a:pPr>
            <a:r>
              <a:rPr lang="en-US" sz="1050" dirty="0">
                <a:solidFill>
                  <a:schemeClr val="tx1">
                    <a:alpha val="70000"/>
                  </a:schemeClr>
                </a:solidFill>
                <a:latin typeface="Cairo" pitchFamily="2" charset="-78"/>
                <a:cs typeface="Cairo" pitchFamily="2" charset="-78"/>
              </a:rPr>
              <a:t>It always does one good. A peep at some distant orb has power to raise and purify our thoughts like a strain of sacred music, or a noble picture, or a passage from thoughts like a strain of sacred. It always does one good.</a:t>
            </a:r>
          </a:p>
        </p:txBody>
      </p:sp>
    </p:spTree>
    <p:extLst>
      <p:ext uri="{BB962C8B-B14F-4D97-AF65-F5344CB8AC3E}">
        <p14:creationId xmlns:p14="http://schemas.microsoft.com/office/powerpoint/2010/main" val="2063967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00_Custom Layout">
    <p:spTree>
      <p:nvGrpSpPr>
        <p:cNvPr id="1" name=""/>
        <p:cNvGrpSpPr/>
        <p:nvPr/>
      </p:nvGrpSpPr>
      <p:grpSpPr>
        <a:xfrm>
          <a:off x="0" y="0"/>
          <a:ext cx="0" cy="0"/>
          <a:chOff x="0" y="0"/>
          <a:chExt cx="0" cy="0"/>
        </a:xfrm>
      </p:grpSpPr>
      <p:sp>
        <p:nvSpPr>
          <p:cNvPr id="3" name="Picture Placeholder 8"/>
          <p:cNvSpPr>
            <a:spLocks noGrp="1"/>
          </p:cNvSpPr>
          <p:nvPr>
            <p:ph type="pic" sz="quarter" idx="15"/>
          </p:nvPr>
        </p:nvSpPr>
        <p:spPr>
          <a:xfrm>
            <a:off x="0" y="0"/>
            <a:ext cx="12192000" cy="6858000"/>
          </a:xfrm>
          <a:prstGeom prst="rect">
            <a:avLst/>
          </a:prstGeom>
          <a:solidFill>
            <a:schemeClr val="accent3">
              <a:alpha val="10000"/>
            </a:schemeClr>
          </a:solidFill>
          <a:ln>
            <a:noFill/>
          </a:ln>
        </p:spPr>
        <p:txBody>
          <a:bodyPr wrap="square" anchor="ctr">
            <a:noAutofit/>
          </a:bodyPr>
          <a:lstStyle>
            <a:lvl1pPr algn="ctr">
              <a:defRPr sz="1200">
                <a:solidFill>
                  <a:schemeClr val="tx1"/>
                </a:solidFill>
              </a:defRPr>
            </a:lvl1pPr>
          </a:lstStyle>
          <a:p>
            <a:endParaRPr lang="en-US"/>
          </a:p>
        </p:txBody>
      </p:sp>
      <p:sp>
        <p:nvSpPr>
          <p:cNvPr id="2" name="Rectangle 1">
            <a:extLst>
              <a:ext uri="{FF2B5EF4-FFF2-40B4-BE49-F238E27FC236}">
                <a16:creationId xmlns:a16="http://schemas.microsoft.com/office/drawing/2014/main" id="{5F0230DB-9058-2038-96DB-7C1EF6CA93DB}"/>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sp>
        <p:nvSpPr>
          <p:cNvPr id="7" name="Text Placeholder 9">
            <a:extLst>
              <a:ext uri="{FF2B5EF4-FFF2-40B4-BE49-F238E27FC236}">
                <a16:creationId xmlns:a16="http://schemas.microsoft.com/office/drawing/2014/main" id="{F2F9DD68-956E-4611-C5A1-824BC9929FEC}"/>
              </a:ext>
            </a:extLst>
          </p:cNvPr>
          <p:cNvSpPr>
            <a:spLocks noGrp="1"/>
          </p:cNvSpPr>
          <p:nvPr>
            <p:ph type="body" sz="quarter" idx="13" hasCustomPrompt="1"/>
          </p:nvPr>
        </p:nvSpPr>
        <p:spPr>
          <a:xfrm>
            <a:off x="1100213" y="3895791"/>
            <a:ext cx="2361295" cy="298264"/>
          </a:xfrm>
        </p:spPr>
        <p:txBody>
          <a:bodyPr lIns="0" anchor="ctr">
            <a:noAutofit/>
          </a:bodyPr>
          <a:lstStyle>
            <a:lvl1pPr>
              <a:defRPr sz="1600" b="1" i="0">
                <a:solidFill>
                  <a:schemeClr val="bg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Title One</a:t>
            </a:r>
          </a:p>
        </p:txBody>
      </p:sp>
      <p:sp>
        <p:nvSpPr>
          <p:cNvPr id="8" name="Text Placeholder 30">
            <a:extLst>
              <a:ext uri="{FF2B5EF4-FFF2-40B4-BE49-F238E27FC236}">
                <a16:creationId xmlns:a16="http://schemas.microsoft.com/office/drawing/2014/main" id="{D96D0AF3-A53E-40F0-F573-C278EF888917}"/>
              </a:ext>
            </a:extLst>
          </p:cNvPr>
          <p:cNvSpPr>
            <a:spLocks noGrp="1"/>
          </p:cNvSpPr>
          <p:nvPr>
            <p:ph type="body" sz="quarter" idx="18" hasCustomPrompt="1"/>
          </p:nvPr>
        </p:nvSpPr>
        <p:spPr>
          <a:xfrm>
            <a:off x="1100212" y="4238946"/>
            <a:ext cx="2361295" cy="1428815"/>
          </a:xfrm>
        </p:spPr>
        <p:txBody>
          <a:bodyPr lIns="0"/>
          <a:lstStyle>
            <a:lvl1pPr marL="0" algn="l" defTabSz="914330" rtl="0" eaLnBrk="1" latinLnBrk="0" hangingPunct="1">
              <a:lnSpc>
                <a:spcPct val="130000"/>
              </a:lnSpc>
              <a:spcBef>
                <a:spcPts val="600"/>
              </a:spcBef>
              <a:defRPr lang="en-US" sz="1050" b="0" i="0" kern="1200" dirty="0" smtClean="0">
                <a:solidFill>
                  <a:schemeClr val="bg2">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b="1" dirty="0">
                <a:solidFill>
                  <a:schemeClr val="bg1"/>
                </a:solidFill>
                <a:latin typeface="Cairo" pitchFamily="2" charset="-78"/>
                <a:cs typeface="Cairo" pitchFamily="2" charset="-78"/>
              </a:rPr>
              <a:t>A peep at some distant orb has power to raise and purify </a:t>
            </a:r>
            <a:r>
              <a:rPr lang="en-US" sz="1050" dirty="0">
                <a:solidFill>
                  <a:schemeClr val="bg1"/>
                </a:solidFill>
                <a:latin typeface="Cairo" pitchFamily="2" charset="-78"/>
                <a:cs typeface="Cairo" pitchFamily="2" charset="-78"/>
              </a:rPr>
              <a:t>our thoughts like a strain of sacred music, or a noble picture, or a passage from the grander poets. It always does one good.</a:t>
            </a:r>
          </a:p>
        </p:txBody>
      </p:sp>
      <p:sp>
        <p:nvSpPr>
          <p:cNvPr id="12" name="Text Placeholder 9">
            <a:extLst>
              <a:ext uri="{FF2B5EF4-FFF2-40B4-BE49-F238E27FC236}">
                <a16:creationId xmlns:a16="http://schemas.microsoft.com/office/drawing/2014/main" id="{CFA31305-3959-CC04-34F8-2EA721C8D403}"/>
              </a:ext>
            </a:extLst>
          </p:cNvPr>
          <p:cNvSpPr>
            <a:spLocks noGrp="1"/>
          </p:cNvSpPr>
          <p:nvPr>
            <p:ph type="body" sz="quarter" idx="20" hasCustomPrompt="1"/>
          </p:nvPr>
        </p:nvSpPr>
        <p:spPr>
          <a:xfrm>
            <a:off x="4807240" y="3895791"/>
            <a:ext cx="2361295" cy="298264"/>
          </a:xfrm>
        </p:spPr>
        <p:txBody>
          <a:bodyPr lIns="0" anchor="ctr">
            <a:noAutofit/>
          </a:bodyPr>
          <a:lstStyle>
            <a:lvl1pPr>
              <a:defRPr sz="1600" b="1" i="0">
                <a:solidFill>
                  <a:schemeClr val="bg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Title One</a:t>
            </a:r>
          </a:p>
        </p:txBody>
      </p:sp>
      <p:sp>
        <p:nvSpPr>
          <p:cNvPr id="13" name="Text Placeholder 30">
            <a:extLst>
              <a:ext uri="{FF2B5EF4-FFF2-40B4-BE49-F238E27FC236}">
                <a16:creationId xmlns:a16="http://schemas.microsoft.com/office/drawing/2014/main" id="{E9EF2711-F915-EF29-ED66-A6A160FBBF7F}"/>
              </a:ext>
            </a:extLst>
          </p:cNvPr>
          <p:cNvSpPr>
            <a:spLocks noGrp="1"/>
          </p:cNvSpPr>
          <p:nvPr>
            <p:ph type="body" sz="quarter" idx="21" hasCustomPrompt="1"/>
          </p:nvPr>
        </p:nvSpPr>
        <p:spPr>
          <a:xfrm>
            <a:off x="4807239" y="4238946"/>
            <a:ext cx="2361295" cy="1428815"/>
          </a:xfrm>
        </p:spPr>
        <p:txBody>
          <a:bodyPr lIns="0"/>
          <a:lstStyle>
            <a:lvl1pPr marL="0" algn="l" defTabSz="914330" rtl="0" eaLnBrk="1" latinLnBrk="0" hangingPunct="1">
              <a:lnSpc>
                <a:spcPct val="130000"/>
              </a:lnSpc>
              <a:spcBef>
                <a:spcPts val="600"/>
              </a:spcBef>
              <a:defRPr lang="en-US" sz="1050" b="0" i="0" kern="1200" dirty="0" smtClean="0">
                <a:solidFill>
                  <a:schemeClr val="bg2">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b="1" dirty="0">
                <a:solidFill>
                  <a:schemeClr val="bg1"/>
                </a:solidFill>
                <a:latin typeface="Cairo" pitchFamily="2" charset="-78"/>
                <a:cs typeface="Cairo" pitchFamily="2" charset="-78"/>
              </a:rPr>
              <a:t>A peep at some distant orb has power to raise and purify </a:t>
            </a:r>
            <a:r>
              <a:rPr lang="en-US" sz="1050" dirty="0">
                <a:solidFill>
                  <a:schemeClr val="bg1"/>
                </a:solidFill>
                <a:latin typeface="Cairo" pitchFamily="2" charset="-78"/>
                <a:cs typeface="Cairo" pitchFamily="2" charset="-78"/>
              </a:rPr>
              <a:t>our thoughts like a strain of sacred music, or a noble picture, or a passage from the grander poets. It always does one good.</a:t>
            </a:r>
          </a:p>
        </p:txBody>
      </p:sp>
      <p:sp>
        <p:nvSpPr>
          <p:cNvPr id="15" name="Text Placeholder 9">
            <a:extLst>
              <a:ext uri="{FF2B5EF4-FFF2-40B4-BE49-F238E27FC236}">
                <a16:creationId xmlns:a16="http://schemas.microsoft.com/office/drawing/2014/main" id="{23C0E87C-49B4-06C1-33CA-3BF971E6F137}"/>
              </a:ext>
            </a:extLst>
          </p:cNvPr>
          <p:cNvSpPr>
            <a:spLocks noGrp="1"/>
          </p:cNvSpPr>
          <p:nvPr>
            <p:ph type="body" sz="quarter" idx="23" hasCustomPrompt="1"/>
          </p:nvPr>
        </p:nvSpPr>
        <p:spPr>
          <a:xfrm>
            <a:off x="8514267" y="3895791"/>
            <a:ext cx="2361295" cy="298264"/>
          </a:xfrm>
        </p:spPr>
        <p:txBody>
          <a:bodyPr lIns="0" anchor="ctr">
            <a:noAutofit/>
          </a:bodyPr>
          <a:lstStyle>
            <a:lvl1pPr>
              <a:defRPr sz="1600" b="1" i="0">
                <a:solidFill>
                  <a:schemeClr val="bg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Title One</a:t>
            </a:r>
          </a:p>
        </p:txBody>
      </p:sp>
      <p:sp>
        <p:nvSpPr>
          <p:cNvPr id="16" name="Text Placeholder 30">
            <a:extLst>
              <a:ext uri="{FF2B5EF4-FFF2-40B4-BE49-F238E27FC236}">
                <a16:creationId xmlns:a16="http://schemas.microsoft.com/office/drawing/2014/main" id="{2A576BBE-E27E-08BA-3868-7010D6AA8C93}"/>
              </a:ext>
            </a:extLst>
          </p:cNvPr>
          <p:cNvSpPr>
            <a:spLocks noGrp="1"/>
          </p:cNvSpPr>
          <p:nvPr>
            <p:ph type="body" sz="quarter" idx="24" hasCustomPrompt="1"/>
          </p:nvPr>
        </p:nvSpPr>
        <p:spPr>
          <a:xfrm>
            <a:off x="8514266" y="4238946"/>
            <a:ext cx="2361295" cy="1428815"/>
          </a:xfrm>
        </p:spPr>
        <p:txBody>
          <a:bodyPr lIns="0"/>
          <a:lstStyle>
            <a:lvl1pPr marL="0" algn="l" defTabSz="914330" rtl="0" eaLnBrk="1" latinLnBrk="0" hangingPunct="1">
              <a:lnSpc>
                <a:spcPct val="130000"/>
              </a:lnSpc>
              <a:spcBef>
                <a:spcPts val="600"/>
              </a:spcBef>
              <a:defRPr lang="en-US" sz="1050" b="0" i="0" kern="1200" dirty="0" smtClean="0">
                <a:solidFill>
                  <a:schemeClr val="bg2">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b="1" dirty="0">
                <a:solidFill>
                  <a:schemeClr val="bg1"/>
                </a:solidFill>
                <a:latin typeface="Cairo" pitchFamily="2" charset="-78"/>
                <a:cs typeface="Cairo" pitchFamily="2" charset="-78"/>
              </a:rPr>
              <a:t>A peep at some distant orb has power to raise and purify </a:t>
            </a:r>
            <a:r>
              <a:rPr lang="en-US" sz="1050" dirty="0">
                <a:solidFill>
                  <a:schemeClr val="bg1"/>
                </a:solidFill>
                <a:latin typeface="Cairo" pitchFamily="2" charset="-78"/>
                <a:cs typeface="Cairo" pitchFamily="2" charset="-78"/>
              </a:rPr>
              <a:t>our thoughts like a strain of sacred music, or a noble picture, or a passage from the grander poets. It always does one good.</a:t>
            </a:r>
          </a:p>
        </p:txBody>
      </p:sp>
      <p:sp>
        <p:nvSpPr>
          <p:cNvPr id="21" name="Text Placeholder 18">
            <a:extLst>
              <a:ext uri="{FF2B5EF4-FFF2-40B4-BE49-F238E27FC236}">
                <a16:creationId xmlns:a16="http://schemas.microsoft.com/office/drawing/2014/main" id="{1F015E84-135E-5525-BDC2-060B78D9A361}"/>
              </a:ext>
            </a:extLst>
          </p:cNvPr>
          <p:cNvSpPr>
            <a:spLocks noGrp="1"/>
          </p:cNvSpPr>
          <p:nvPr>
            <p:ph type="body" sz="quarter" idx="27" hasCustomPrompt="1"/>
          </p:nvPr>
        </p:nvSpPr>
        <p:spPr>
          <a:xfrm>
            <a:off x="1100213" y="3038694"/>
            <a:ext cx="2389394" cy="592137"/>
          </a:xfrm>
        </p:spPr>
        <p:txBody>
          <a:bodyPr lIns="0" tIns="0" anchor="ctr">
            <a:noAutofit/>
          </a:bodyPr>
          <a:lstStyle>
            <a:lvl1pPr>
              <a:defRPr sz="4800" b="1" i="0">
                <a:solidFill>
                  <a:schemeClr val="bg1"/>
                </a:solidFill>
                <a:latin typeface="Cairo" pitchFamily="2" charset="-78"/>
                <a:cs typeface="Cairo" pitchFamily="2" charset="-78"/>
              </a:defRPr>
            </a:lvl1pPr>
          </a:lstStyle>
          <a:p>
            <a:pPr lvl="0"/>
            <a:r>
              <a:rPr lang="en-SA" sz="4800" dirty="0"/>
              <a:t>305k</a:t>
            </a:r>
            <a:endParaRPr lang="en-SA" dirty="0"/>
          </a:p>
        </p:txBody>
      </p:sp>
      <p:sp>
        <p:nvSpPr>
          <p:cNvPr id="22" name="Text Placeholder 18">
            <a:extLst>
              <a:ext uri="{FF2B5EF4-FFF2-40B4-BE49-F238E27FC236}">
                <a16:creationId xmlns:a16="http://schemas.microsoft.com/office/drawing/2014/main" id="{A7CE4A8F-0CC9-90A0-5A82-7660C5E7BD56}"/>
              </a:ext>
            </a:extLst>
          </p:cNvPr>
          <p:cNvSpPr>
            <a:spLocks noGrp="1"/>
          </p:cNvSpPr>
          <p:nvPr>
            <p:ph type="body" sz="quarter" idx="28" hasCustomPrompt="1"/>
          </p:nvPr>
        </p:nvSpPr>
        <p:spPr>
          <a:xfrm>
            <a:off x="4808433" y="3038694"/>
            <a:ext cx="2389394" cy="592137"/>
          </a:xfrm>
        </p:spPr>
        <p:txBody>
          <a:bodyPr lIns="0" tIns="0" anchor="ctr">
            <a:noAutofit/>
          </a:bodyPr>
          <a:lstStyle>
            <a:lvl1pPr>
              <a:defRPr sz="4800" b="1" i="0">
                <a:solidFill>
                  <a:schemeClr val="bg1"/>
                </a:solidFill>
                <a:latin typeface="Cairo" pitchFamily="2" charset="-78"/>
                <a:cs typeface="Cairo" pitchFamily="2" charset="-78"/>
              </a:defRPr>
            </a:lvl1pPr>
          </a:lstStyle>
          <a:p>
            <a:pPr lvl="0"/>
            <a:r>
              <a:rPr lang="en-SA" sz="4800" dirty="0"/>
              <a:t>305k</a:t>
            </a:r>
            <a:endParaRPr lang="en-SA" dirty="0"/>
          </a:p>
        </p:txBody>
      </p:sp>
      <p:sp>
        <p:nvSpPr>
          <p:cNvPr id="23" name="Text Placeholder 18">
            <a:extLst>
              <a:ext uri="{FF2B5EF4-FFF2-40B4-BE49-F238E27FC236}">
                <a16:creationId xmlns:a16="http://schemas.microsoft.com/office/drawing/2014/main" id="{F403517F-C680-2B10-E797-D98B9D440E82}"/>
              </a:ext>
            </a:extLst>
          </p:cNvPr>
          <p:cNvSpPr>
            <a:spLocks noGrp="1"/>
          </p:cNvSpPr>
          <p:nvPr>
            <p:ph type="body" sz="quarter" idx="29" hasCustomPrompt="1"/>
          </p:nvPr>
        </p:nvSpPr>
        <p:spPr>
          <a:xfrm>
            <a:off x="8514266" y="3048707"/>
            <a:ext cx="2361295" cy="592137"/>
          </a:xfrm>
        </p:spPr>
        <p:txBody>
          <a:bodyPr lIns="0" tIns="0" anchor="ctr">
            <a:noAutofit/>
          </a:bodyPr>
          <a:lstStyle>
            <a:lvl1pPr>
              <a:defRPr sz="4800" b="1" i="0">
                <a:solidFill>
                  <a:schemeClr val="bg1"/>
                </a:solidFill>
                <a:latin typeface="Cairo" pitchFamily="2" charset="-78"/>
                <a:cs typeface="Cairo" pitchFamily="2" charset="-78"/>
              </a:defRPr>
            </a:lvl1pPr>
          </a:lstStyle>
          <a:p>
            <a:pPr lvl="0"/>
            <a:r>
              <a:rPr lang="en-SA" sz="4800" dirty="0"/>
              <a:t>305k</a:t>
            </a:r>
            <a:endParaRPr lang="en-SA" dirty="0"/>
          </a:p>
        </p:txBody>
      </p:sp>
    </p:spTree>
    <p:extLst>
      <p:ext uri="{BB962C8B-B14F-4D97-AF65-F5344CB8AC3E}">
        <p14:creationId xmlns:p14="http://schemas.microsoft.com/office/powerpoint/2010/main" val="2281981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9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atin typeface="Cairo" pitchFamily="2" charset="-78"/>
                <a:cs typeface="Cairo" pitchFamily="2" charset="-78"/>
              </a:defRPr>
            </a:lvl1pPr>
          </a:lstStyle>
          <a:p>
            <a:r>
              <a:rPr lang="en-US"/>
              <a:t>Click to edit Master title style</a:t>
            </a:r>
          </a:p>
        </p:txBody>
      </p:sp>
      <p:sp>
        <p:nvSpPr>
          <p:cNvPr id="4" name="Text Placeholder 18">
            <a:extLst>
              <a:ext uri="{FF2B5EF4-FFF2-40B4-BE49-F238E27FC236}">
                <a16:creationId xmlns:a16="http://schemas.microsoft.com/office/drawing/2014/main" id="{3D1F81CF-5B79-E511-21FA-BC7C31A665D0}"/>
              </a:ext>
            </a:extLst>
          </p:cNvPr>
          <p:cNvSpPr>
            <a:spLocks noGrp="1"/>
          </p:cNvSpPr>
          <p:nvPr>
            <p:ph type="body" sz="quarter" idx="32" hasCustomPrompt="1"/>
          </p:nvPr>
        </p:nvSpPr>
        <p:spPr>
          <a:xfrm>
            <a:off x="9417050" y="5052702"/>
            <a:ext cx="1755775" cy="284163"/>
          </a:xfrm>
        </p:spPr>
        <p:txBody>
          <a:bodyPr lIns="0" anchor="ctr">
            <a:noAutofit/>
          </a:bodyPr>
          <a:lstStyle>
            <a:lvl1pPr algn="ctr" rtl="1">
              <a:defRPr sz="1400" b="1" i="0">
                <a:latin typeface="Cairo" pitchFamily="2" charset="-78"/>
                <a:cs typeface="Cairo" pitchFamily="2" charset="-78"/>
              </a:defRPr>
            </a:lvl1pPr>
            <a:lvl2pPr>
              <a:defRPr sz="1400" b="1" i="0">
                <a:latin typeface="Cairo" pitchFamily="2" charset="-78"/>
                <a:cs typeface="Cairo" pitchFamily="2" charset="-78"/>
              </a:defRPr>
            </a:lvl2pPr>
            <a:lvl3pPr>
              <a:defRPr sz="1400" b="1" i="0">
                <a:latin typeface="Cairo" pitchFamily="2" charset="-78"/>
                <a:cs typeface="Cairo" pitchFamily="2" charset="-78"/>
              </a:defRPr>
            </a:lvl3pPr>
            <a:lvl4pPr>
              <a:defRPr sz="1400" b="1" i="0">
                <a:latin typeface="Cairo" pitchFamily="2" charset="-78"/>
                <a:cs typeface="Cairo" pitchFamily="2" charset="-78"/>
              </a:defRPr>
            </a:lvl4pPr>
            <a:lvl5pPr>
              <a:defRPr sz="1400" b="1" i="0">
                <a:latin typeface="Cairo" pitchFamily="2" charset="-78"/>
                <a:cs typeface="Cairo" pitchFamily="2" charset="-78"/>
              </a:defRPr>
            </a:lvl5pPr>
          </a:lstStyle>
          <a:p>
            <a:pPr>
              <a:lnSpc>
                <a:spcPct val="130000"/>
              </a:lnSpc>
              <a:spcBef>
                <a:spcPts val="600"/>
              </a:spcBef>
            </a:pPr>
            <a:r>
              <a:rPr lang="en-US" sz="1400" b="1" dirty="0">
                <a:latin typeface="Cairo" pitchFamily="2" charset="-78"/>
                <a:cs typeface="Cairo" pitchFamily="2" charset="-78"/>
              </a:rPr>
              <a:t>Graph One</a:t>
            </a:r>
          </a:p>
        </p:txBody>
      </p:sp>
      <p:sp>
        <p:nvSpPr>
          <p:cNvPr id="5" name="Text Placeholder 30">
            <a:extLst>
              <a:ext uri="{FF2B5EF4-FFF2-40B4-BE49-F238E27FC236}">
                <a16:creationId xmlns:a16="http://schemas.microsoft.com/office/drawing/2014/main" id="{01034085-1AC9-2F3B-6D53-079046F9687F}"/>
              </a:ext>
            </a:extLst>
          </p:cNvPr>
          <p:cNvSpPr>
            <a:spLocks noGrp="1"/>
          </p:cNvSpPr>
          <p:nvPr>
            <p:ph type="body" sz="quarter" idx="33" hasCustomPrompt="1"/>
          </p:nvPr>
        </p:nvSpPr>
        <p:spPr>
          <a:xfrm>
            <a:off x="9417050" y="5325867"/>
            <a:ext cx="1755775" cy="528027"/>
          </a:xfrm>
        </p:spPr>
        <p:txBody>
          <a:bodyPr lIns="0"/>
          <a:lstStyle>
            <a:lvl1pPr marL="0" algn="ctr" defTabSz="914330" rtl="1"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marL="0" marR="0" lvl="0" indent="0" algn="l" defTabSz="914330" rtl="0" eaLnBrk="1" fontAlgn="auto" latinLnBrk="0" hangingPunct="1">
              <a:lnSpc>
                <a:spcPct val="130000"/>
              </a:lnSpc>
              <a:spcBef>
                <a:spcPts val="600"/>
              </a:spcBef>
              <a:spcAft>
                <a:spcPts val="0"/>
              </a:spcAft>
              <a:buClrTx/>
              <a:buSzTx/>
              <a:buFont typeface="Arial" panose="020B0604020202020204" pitchFamily="34" charset="0"/>
              <a:buNone/>
              <a:tabLst/>
              <a:defRPr/>
            </a:pPr>
            <a:r>
              <a:rPr lang="en-US" sz="1050" dirty="0">
                <a:solidFill>
                  <a:schemeClr val="tx1">
                    <a:alpha val="80000"/>
                  </a:schemeClr>
                </a:solidFill>
                <a:latin typeface="Cairo" pitchFamily="2" charset="-78"/>
                <a:cs typeface="Cairo" pitchFamily="2" charset="-78"/>
              </a:rPr>
              <a:t>There are many variations of passages of Lorem Ipsum</a:t>
            </a:r>
            <a:endParaRPr lang="en-US" sz="1050" dirty="0">
              <a:solidFill>
                <a:schemeClr val="tx1">
                  <a:alpha val="70000"/>
                </a:schemeClr>
              </a:solidFill>
              <a:latin typeface="Cairo" pitchFamily="2" charset="-78"/>
              <a:cs typeface="Cairo" pitchFamily="2" charset="-78"/>
            </a:endParaRPr>
          </a:p>
        </p:txBody>
      </p:sp>
      <p:sp>
        <p:nvSpPr>
          <p:cNvPr id="7" name="Text Placeholder 18">
            <a:extLst>
              <a:ext uri="{FF2B5EF4-FFF2-40B4-BE49-F238E27FC236}">
                <a16:creationId xmlns:a16="http://schemas.microsoft.com/office/drawing/2014/main" id="{601B8CCC-BE4C-0FC9-34CD-E580ADB2746A}"/>
              </a:ext>
            </a:extLst>
          </p:cNvPr>
          <p:cNvSpPr>
            <a:spLocks noGrp="1"/>
          </p:cNvSpPr>
          <p:nvPr>
            <p:ph type="body" sz="quarter" idx="34" hasCustomPrompt="1"/>
          </p:nvPr>
        </p:nvSpPr>
        <p:spPr>
          <a:xfrm>
            <a:off x="7573260" y="5052702"/>
            <a:ext cx="1755775" cy="284163"/>
          </a:xfrm>
        </p:spPr>
        <p:txBody>
          <a:bodyPr lIns="0" anchor="ctr">
            <a:noAutofit/>
          </a:bodyPr>
          <a:lstStyle>
            <a:lvl1pPr algn="ctr" rtl="1">
              <a:defRPr sz="1400" b="1" i="0">
                <a:latin typeface="Cairo" pitchFamily="2" charset="-78"/>
                <a:cs typeface="Cairo" pitchFamily="2" charset="-78"/>
              </a:defRPr>
            </a:lvl1pPr>
            <a:lvl2pPr>
              <a:defRPr sz="1400" b="1" i="0">
                <a:latin typeface="Cairo" pitchFamily="2" charset="-78"/>
                <a:cs typeface="Cairo" pitchFamily="2" charset="-78"/>
              </a:defRPr>
            </a:lvl2pPr>
            <a:lvl3pPr>
              <a:defRPr sz="1400" b="1" i="0">
                <a:latin typeface="Cairo" pitchFamily="2" charset="-78"/>
                <a:cs typeface="Cairo" pitchFamily="2" charset="-78"/>
              </a:defRPr>
            </a:lvl3pPr>
            <a:lvl4pPr>
              <a:defRPr sz="1400" b="1" i="0">
                <a:latin typeface="Cairo" pitchFamily="2" charset="-78"/>
                <a:cs typeface="Cairo" pitchFamily="2" charset="-78"/>
              </a:defRPr>
            </a:lvl4pPr>
            <a:lvl5pPr>
              <a:defRPr sz="1400" b="1" i="0">
                <a:latin typeface="Cairo" pitchFamily="2" charset="-78"/>
                <a:cs typeface="Cairo" pitchFamily="2" charset="-78"/>
              </a:defRPr>
            </a:lvl5pPr>
          </a:lstStyle>
          <a:p>
            <a:pPr>
              <a:lnSpc>
                <a:spcPct val="130000"/>
              </a:lnSpc>
              <a:spcBef>
                <a:spcPts val="600"/>
              </a:spcBef>
            </a:pPr>
            <a:r>
              <a:rPr lang="en-US" sz="1400" b="1" dirty="0">
                <a:latin typeface="Cairo" pitchFamily="2" charset="-78"/>
                <a:cs typeface="Cairo" pitchFamily="2" charset="-78"/>
              </a:rPr>
              <a:t>Graph One</a:t>
            </a:r>
          </a:p>
        </p:txBody>
      </p:sp>
      <p:sp>
        <p:nvSpPr>
          <p:cNvPr id="8" name="Text Placeholder 30">
            <a:extLst>
              <a:ext uri="{FF2B5EF4-FFF2-40B4-BE49-F238E27FC236}">
                <a16:creationId xmlns:a16="http://schemas.microsoft.com/office/drawing/2014/main" id="{004BAAD6-31E7-AB8C-BD67-AC2C737ADE25}"/>
              </a:ext>
            </a:extLst>
          </p:cNvPr>
          <p:cNvSpPr>
            <a:spLocks noGrp="1"/>
          </p:cNvSpPr>
          <p:nvPr>
            <p:ph type="body" sz="quarter" idx="35" hasCustomPrompt="1"/>
          </p:nvPr>
        </p:nvSpPr>
        <p:spPr>
          <a:xfrm>
            <a:off x="7573260" y="5325867"/>
            <a:ext cx="1755775" cy="528027"/>
          </a:xfrm>
        </p:spPr>
        <p:txBody>
          <a:bodyPr lIns="0"/>
          <a:lstStyle>
            <a:lvl1pPr marL="0" algn="ctr" defTabSz="914330" rtl="1"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marL="0" marR="0" lvl="0" indent="0" algn="l" defTabSz="914330" rtl="0" eaLnBrk="1" fontAlgn="auto" latinLnBrk="0" hangingPunct="1">
              <a:lnSpc>
                <a:spcPct val="130000"/>
              </a:lnSpc>
              <a:spcBef>
                <a:spcPts val="600"/>
              </a:spcBef>
              <a:spcAft>
                <a:spcPts val="0"/>
              </a:spcAft>
              <a:buClrTx/>
              <a:buSzTx/>
              <a:buFont typeface="Arial" panose="020B0604020202020204" pitchFamily="34" charset="0"/>
              <a:buNone/>
              <a:tabLst/>
              <a:defRPr/>
            </a:pPr>
            <a:r>
              <a:rPr lang="en-US" sz="1050" dirty="0">
                <a:solidFill>
                  <a:schemeClr val="tx1">
                    <a:alpha val="80000"/>
                  </a:schemeClr>
                </a:solidFill>
                <a:latin typeface="Cairo" pitchFamily="2" charset="-78"/>
                <a:cs typeface="Cairo" pitchFamily="2" charset="-78"/>
              </a:rPr>
              <a:t>There are many variations of passages of Lorem Ipsum</a:t>
            </a:r>
            <a:endParaRPr lang="en-US" sz="1050" dirty="0">
              <a:solidFill>
                <a:schemeClr val="tx1">
                  <a:alpha val="70000"/>
                </a:schemeClr>
              </a:solidFill>
              <a:latin typeface="Cairo" pitchFamily="2" charset="-78"/>
              <a:cs typeface="Cairo" pitchFamily="2" charset="-78"/>
            </a:endParaRPr>
          </a:p>
        </p:txBody>
      </p:sp>
      <p:sp>
        <p:nvSpPr>
          <p:cNvPr id="9" name="Text Placeholder 18">
            <a:extLst>
              <a:ext uri="{FF2B5EF4-FFF2-40B4-BE49-F238E27FC236}">
                <a16:creationId xmlns:a16="http://schemas.microsoft.com/office/drawing/2014/main" id="{91D0EB55-3B4B-444B-70CB-92C8B7C7C0E1}"/>
              </a:ext>
            </a:extLst>
          </p:cNvPr>
          <p:cNvSpPr>
            <a:spLocks noGrp="1"/>
          </p:cNvSpPr>
          <p:nvPr>
            <p:ph type="body" sz="quarter" idx="36" hasCustomPrompt="1"/>
          </p:nvPr>
        </p:nvSpPr>
        <p:spPr>
          <a:xfrm>
            <a:off x="5729470" y="5052702"/>
            <a:ext cx="1755775" cy="284163"/>
          </a:xfrm>
        </p:spPr>
        <p:txBody>
          <a:bodyPr lIns="0" anchor="ctr">
            <a:noAutofit/>
          </a:bodyPr>
          <a:lstStyle>
            <a:lvl1pPr algn="ctr" rtl="1">
              <a:defRPr sz="1400" b="1" i="0">
                <a:latin typeface="Cairo" pitchFamily="2" charset="-78"/>
                <a:cs typeface="Cairo" pitchFamily="2" charset="-78"/>
              </a:defRPr>
            </a:lvl1pPr>
            <a:lvl2pPr>
              <a:defRPr sz="1400" b="1" i="0">
                <a:latin typeface="Cairo" pitchFamily="2" charset="-78"/>
                <a:cs typeface="Cairo" pitchFamily="2" charset="-78"/>
              </a:defRPr>
            </a:lvl2pPr>
            <a:lvl3pPr>
              <a:defRPr sz="1400" b="1" i="0">
                <a:latin typeface="Cairo" pitchFamily="2" charset="-78"/>
                <a:cs typeface="Cairo" pitchFamily="2" charset="-78"/>
              </a:defRPr>
            </a:lvl3pPr>
            <a:lvl4pPr>
              <a:defRPr sz="1400" b="1" i="0">
                <a:latin typeface="Cairo" pitchFamily="2" charset="-78"/>
                <a:cs typeface="Cairo" pitchFamily="2" charset="-78"/>
              </a:defRPr>
            </a:lvl4pPr>
            <a:lvl5pPr>
              <a:defRPr sz="1400" b="1" i="0">
                <a:latin typeface="Cairo" pitchFamily="2" charset="-78"/>
                <a:cs typeface="Cairo" pitchFamily="2" charset="-78"/>
              </a:defRPr>
            </a:lvl5pPr>
          </a:lstStyle>
          <a:p>
            <a:pPr>
              <a:lnSpc>
                <a:spcPct val="130000"/>
              </a:lnSpc>
              <a:spcBef>
                <a:spcPts val="600"/>
              </a:spcBef>
            </a:pPr>
            <a:r>
              <a:rPr lang="en-US" sz="1400" b="1" dirty="0">
                <a:latin typeface="Cairo" pitchFamily="2" charset="-78"/>
                <a:cs typeface="Cairo" pitchFamily="2" charset="-78"/>
              </a:rPr>
              <a:t>Graph One</a:t>
            </a:r>
          </a:p>
        </p:txBody>
      </p:sp>
      <p:sp>
        <p:nvSpPr>
          <p:cNvPr id="10" name="Text Placeholder 30">
            <a:extLst>
              <a:ext uri="{FF2B5EF4-FFF2-40B4-BE49-F238E27FC236}">
                <a16:creationId xmlns:a16="http://schemas.microsoft.com/office/drawing/2014/main" id="{683520D1-D6BB-6702-720B-3A321BF0C719}"/>
              </a:ext>
            </a:extLst>
          </p:cNvPr>
          <p:cNvSpPr>
            <a:spLocks noGrp="1"/>
          </p:cNvSpPr>
          <p:nvPr>
            <p:ph type="body" sz="quarter" idx="37" hasCustomPrompt="1"/>
          </p:nvPr>
        </p:nvSpPr>
        <p:spPr>
          <a:xfrm>
            <a:off x="5729470" y="5325867"/>
            <a:ext cx="1755775" cy="528027"/>
          </a:xfrm>
        </p:spPr>
        <p:txBody>
          <a:bodyPr lIns="0"/>
          <a:lstStyle>
            <a:lvl1pPr marL="0" algn="ctr" defTabSz="914330" rtl="1"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marL="0" marR="0" lvl="0" indent="0" algn="l" defTabSz="914330" rtl="0" eaLnBrk="1" fontAlgn="auto" latinLnBrk="0" hangingPunct="1">
              <a:lnSpc>
                <a:spcPct val="130000"/>
              </a:lnSpc>
              <a:spcBef>
                <a:spcPts val="600"/>
              </a:spcBef>
              <a:spcAft>
                <a:spcPts val="0"/>
              </a:spcAft>
              <a:buClrTx/>
              <a:buSzTx/>
              <a:buFont typeface="Arial" panose="020B0604020202020204" pitchFamily="34" charset="0"/>
              <a:buNone/>
              <a:tabLst/>
              <a:defRPr/>
            </a:pPr>
            <a:r>
              <a:rPr lang="en-US" sz="1050" dirty="0">
                <a:solidFill>
                  <a:schemeClr val="tx1">
                    <a:alpha val="80000"/>
                  </a:schemeClr>
                </a:solidFill>
                <a:latin typeface="Cairo" pitchFamily="2" charset="-78"/>
                <a:cs typeface="Cairo" pitchFamily="2" charset="-78"/>
              </a:rPr>
              <a:t>There are many variations of passages of Lorem Ipsum</a:t>
            </a:r>
          </a:p>
          <a:p>
            <a:pPr>
              <a:lnSpc>
                <a:spcPct val="130000"/>
              </a:lnSpc>
              <a:spcBef>
                <a:spcPts val="600"/>
              </a:spcBef>
            </a:pPr>
            <a:endParaRPr lang="en-US" sz="1050" dirty="0">
              <a:solidFill>
                <a:schemeClr val="tx1">
                  <a:alpha val="70000"/>
                </a:schemeClr>
              </a:solidFill>
              <a:latin typeface="Cairo" pitchFamily="2" charset="-78"/>
              <a:cs typeface="Cairo" pitchFamily="2" charset="-78"/>
            </a:endParaRPr>
          </a:p>
        </p:txBody>
      </p:sp>
      <p:sp>
        <p:nvSpPr>
          <p:cNvPr id="11" name="Text Placeholder 18">
            <a:extLst>
              <a:ext uri="{FF2B5EF4-FFF2-40B4-BE49-F238E27FC236}">
                <a16:creationId xmlns:a16="http://schemas.microsoft.com/office/drawing/2014/main" id="{F520B60F-A580-C419-139C-8A7D0F2E00DE}"/>
              </a:ext>
            </a:extLst>
          </p:cNvPr>
          <p:cNvSpPr>
            <a:spLocks noGrp="1"/>
          </p:cNvSpPr>
          <p:nvPr>
            <p:ph type="body" sz="quarter" idx="38" hasCustomPrompt="1"/>
          </p:nvPr>
        </p:nvSpPr>
        <p:spPr>
          <a:xfrm>
            <a:off x="3885680" y="5052702"/>
            <a:ext cx="1755775" cy="284163"/>
          </a:xfrm>
        </p:spPr>
        <p:txBody>
          <a:bodyPr lIns="0" anchor="ctr">
            <a:noAutofit/>
          </a:bodyPr>
          <a:lstStyle>
            <a:lvl1pPr algn="ctr" rtl="1">
              <a:defRPr sz="1400" b="1" i="0">
                <a:latin typeface="Cairo" pitchFamily="2" charset="-78"/>
                <a:cs typeface="Cairo" pitchFamily="2" charset="-78"/>
              </a:defRPr>
            </a:lvl1pPr>
            <a:lvl2pPr>
              <a:defRPr sz="1400" b="1" i="0">
                <a:latin typeface="Cairo" pitchFamily="2" charset="-78"/>
                <a:cs typeface="Cairo" pitchFamily="2" charset="-78"/>
              </a:defRPr>
            </a:lvl2pPr>
            <a:lvl3pPr>
              <a:defRPr sz="1400" b="1" i="0">
                <a:latin typeface="Cairo" pitchFamily="2" charset="-78"/>
                <a:cs typeface="Cairo" pitchFamily="2" charset="-78"/>
              </a:defRPr>
            </a:lvl3pPr>
            <a:lvl4pPr>
              <a:defRPr sz="1400" b="1" i="0">
                <a:latin typeface="Cairo" pitchFamily="2" charset="-78"/>
                <a:cs typeface="Cairo" pitchFamily="2" charset="-78"/>
              </a:defRPr>
            </a:lvl4pPr>
            <a:lvl5pPr>
              <a:defRPr sz="1400" b="1" i="0">
                <a:latin typeface="Cairo" pitchFamily="2" charset="-78"/>
                <a:cs typeface="Cairo" pitchFamily="2" charset="-78"/>
              </a:defRPr>
            </a:lvl5pPr>
          </a:lstStyle>
          <a:p>
            <a:pPr>
              <a:lnSpc>
                <a:spcPct val="130000"/>
              </a:lnSpc>
              <a:spcBef>
                <a:spcPts val="600"/>
              </a:spcBef>
            </a:pPr>
            <a:r>
              <a:rPr lang="en-US" sz="1400" b="1" dirty="0">
                <a:latin typeface="Cairo" pitchFamily="2" charset="-78"/>
                <a:cs typeface="Cairo" pitchFamily="2" charset="-78"/>
              </a:rPr>
              <a:t>Graph One</a:t>
            </a:r>
          </a:p>
        </p:txBody>
      </p:sp>
      <p:sp>
        <p:nvSpPr>
          <p:cNvPr id="12" name="Text Placeholder 30">
            <a:extLst>
              <a:ext uri="{FF2B5EF4-FFF2-40B4-BE49-F238E27FC236}">
                <a16:creationId xmlns:a16="http://schemas.microsoft.com/office/drawing/2014/main" id="{EB37BAA8-8897-DA6D-538B-9EFCF347A405}"/>
              </a:ext>
            </a:extLst>
          </p:cNvPr>
          <p:cNvSpPr>
            <a:spLocks noGrp="1"/>
          </p:cNvSpPr>
          <p:nvPr>
            <p:ph type="body" sz="quarter" idx="39" hasCustomPrompt="1"/>
          </p:nvPr>
        </p:nvSpPr>
        <p:spPr>
          <a:xfrm>
            <a:off x="3885680" y="5325867"/>
            <a:ext cx="1755775" cy="528027"/>
          </a:xfrm>
        </p:spPr>
        <p:txBody>
          <a:bodyPr lIns="0"/>
          <a:lstStyle>
            <a:lvl1pPr marL="0" algn="ctr" defTabSz="914330" rtl="1"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marL="0" marR="0" lvl="0" indent="0" algn="l" defTabSz="914330" rtl="0" eaLnBrk="1" fontAlgn="auto" latinLnBrk="0" hangingPunct="1">
              <a:lnSpc>
                <a:spcPct val="130000"/>
              </a:lnSpc>
              <a:spcBef>
                <a:spcPts val="600"/>
              </a:spcBef>
              <a:spcAft>
                <a:spcPts val="0"/>
              </a:spcAft>
              <a:buClrTx/>
              <a:buSzTx/>
              <a:buFont typeface="Arial" panose="020B0604020202020204" pitchFamily="34" charset="0"/>
              <a:buNone/>
              <a:tabLst/>
              <a:defRPr/>
            </a:pPr>
            <a:r>
              <a:rPr lang="en-US" sz="1050" dirty="0">
                <a:solidFill>
                  <a:schemeClr val="tx1">
                    <a:alpha val="80000"/>
                  </a:schemeClr>
                </a:solidFill>
                <a:latin typeface="Cairo" pitchFamily="2" charset="-78"/>
                <a:cs typeface="Cairo" pitchFamily="2" charset="-78"/>
              </a:rPr>
              <a:t>There are many variations of passages of Lorem Ipsum</a:t>
            </a:r>
            <a:endParaRPr lang="en-US" sz="1050" dirty="0">
              <a:solidFill>
                <a:schemeClr val="tx1">
                  <a:alpha val="70000"/>
                </a:schemeClr>
              </a:solidFill>
              <a:latin typeface="Cairo" pitchFamily="2" charset="-78"/>
              <a:cs typeface="Cairo" pitchFamily="2" charset="-78"/>
            </a:endParaRPr>
          </a:p>
        </p:txBody>
      </p:sp>
      <p:sp>
        <p:nvSpPr>
          <p:cNvPr id="13" name="Text Placeholder 18">
            <a:extLst>
              <a:ext uri="{FF2B5EF4-FFF2-40B4-BE49-F238E27FC236}">
                <a16:creationId xmlns:a16="http://schemas.microsoft.com/office/drawing/2014/main" id="{9A701E88-22E5-513E-7D25-F581FE2F9F1A}"/>
              </a:ext>
            </a:extLst>
          </p:cNvPr>
          <p:cNvSpPr>
            <a:spLocks noGrp="1"/>
          </p:cNvSpPr>
          <p:nvPr>
            <p:ph type="body" sz="quarter" idx="40" hasCustomPrompt="1"/>
          </p:nvPr>
        </p:nvSpPr>
        <p:spPr>
          <a:xfrm>
            <a:off x="2041890" y="5052702"/>
            <a:ext cx="1755775" cy="284163"/>
          </a:xfrm>
        </p:spPr>
        <p:txBody>
          <a:bodyPr lIns="0" anchor="ctr">
            <a:noAutofit/>
          </a:bodyPr>
          <a:lstStyle>
            <a:lvl1pPr algn="ctr" rtl="1">
              <a:defRPr sz="1400" b="1" i="0">
                <a:latin typeface="Cairo" pitchFamily="2" charset="-78"/>
                <a:cs typeface="Cairo" pitchFamily="2" charset="-78"/>
              </a:defRPr>
            </a:lvl1pPr>
            <a:lvl2pPr>
              <a:defRPr sz="1400" b="1" i="0">
                <a:latin typeface="Cairo" pitchFamily="2" charset="-78"/>
                <a:cs typeface="Cairo" pitchFamily="2" charset="-78"/>
              </a:defRPr>
            </a:lvl2pPr>
            <a:lvl3pPr>
              <a:defRPr sz="1400" b="1" i="0">
                <a:latin typeface="Cairo" pitchFamily="2" charset="-78"/>
                <a:cs typeface="Cairo" pitchFamily="2" charset="-78"/>
              </a:defRPr>
            </a:lvl3pPr>
            <a:lvl4pPr>
              <a:defRPr sz="1400" b="1" i="0">
                <a:latin typeface="Cairo" pitchFamily="2" charset="-78"/>
                <a:cs typeface="Cairo" pitchFamily="2" charset="-78"/>
              </a:defRPr>
            </a:lvl4pPr>
            <a:lvl5pPr>
              <a:defRPr sz="1400" b="1" i="0">
                <a:latin typeface="Cairo" pitchFamily="2" charset="-78"/>
                <a:cs typeface="Cairo" pitchFamily="2" charset="-78"/>
              </a:defRPr>
            </a:lvl5pPr>
          </a:lstStyle>
          <a:p>
            <a:pPr>
              <a:lnSpc>
                <a:spcPct val="130000"/>
              </a:lnSpc>
              <a:spcBef>
                <a:spcPts val="600"/>
              </a:spcBef>
            </a:pPr>
            <a:r>
              <a:rPr lang="en-US" sz="1400" b="1" dirty="0">
                <a:latin typeface="Cairo" pitchFamily="2" charset="-78"/>
                <a:cs typeface="Cairo" pitchFamily="2" charset="-78"/>
              </a:rPr>
              <a:t>Graph One</a:t>
            </a:r>
          </a:p>
        </p:txBody>
      </p:sp>
      <p:sp>
        <p:nvSpPr>
          <p:cNvPr id="14" name="Text Placeholder 30">
            <a:extLst>
              <a:ext uri="{FF2B5EF4-FFF2-40B4-BE49-F238E27FC236}">
                <a16:creationId xmlns:a16="http://schemas.microsoft.com/office/drawing/2014/main" id="{81CF2AA4-13AE-0CA9-797F-8862401970A6}"/>
              </a:ext>
            </a:extLst>
          </p:cNvPr>
          <p:cNvSpPr>
            <a:spLocks noGrp="1"/>
          </p:cNvSpPr>
          <p:nvPr>
            <p:ph type="body" sz="quarter" idx="41" hasCustomPrompt="1"/>
          </p:nvPr>
        </p:nvSpPr>
        <p:spPr>
          <a:xfrm>
            <a:off x="2041890" y="5325867"/>
            <a:ext cx="1755775" cy="528027"/>
          </a:xfrm>
        </p:spPr>
        <p:txBody>
          <a:bodyPr lIns="0"/>
          <a:lstStyle>
            <a:lvl1pPr marL="0" algn="ctr" defTabSz="914330" rtl="1"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marL="0" marR="0" lvl="0" indent="0" algn="l" defTabSz="914330" rtl="0" eaLnBrk="1" fontAlgn="auto" latinLnBrk="0" hangingPunct="1">
              <a:lnSpc>
                <a:spcPct val="130000"/>
              </a:lnSpc>
              <a:spcBef>
                <a:spcPts val="600"/>
              </a:spcBef>
              <a:spcAft>
                <a:spcPts val="0"/>
              </a:spcAft>
              <a:buClrTx/>
              <a:buSzTx/>
              <a:buFont typeface="Arial" panose="020B0604020202020204" pitchFamily="34" charset="0"/>
              <a:buNone/>
              <a:tabLst/>
              <a:defRPr/>
            </a:pPr>
            <a:r>
              <a:rPr lang="en-US" sz="1050" dirty="0">
                <a:solidFill>
                  <a:schemeClr val="tx1">
                    <a:alpha val="80000"/>
                  </a:schemeClr>
                </a:solidFill>
                <a:latin typeface="Cairo" pitchFamily="2" charset="-78"/>
                <a:cs typeface="Cairo" pitchFamily="2" charset="-78"/>
              </a:rPr>
              <a:t>There are many variations of passages of Lorem Ipsum</a:t>
            </a:r>
            <a:endParaRPr lang="en-US" sz="1050" dirty="0">
              <a:solidFill>
                <a:schemeClr val="tx1">
                  <a:alpha val="70000"/>
                </a:schemeClr>
              </a:solidFill>
              <a:latin typeface="Cairo" pitchFamily="2" charset="-78"/>
              <a:cs typeface="Cairo" pitchFamily="2" charset="-78"/>
            </a:endParaRPr>
          </a:p>
        </p:txBody>
      </p:sp>
    </p:spTree>
    <p:extLst>
      <p:ext uri="{BB962C8B-B14F-4D97-AF65-F5344CB8AC3E}">
        <p14:creationId xmlns:p14="http://schemas.microsoft.com/office/powerpoint/2010/main" val="721652102"/>
      </p:ext>
    </p:extLst>
  </p:cSld>
  <p:clrMapOvr>
    <a:masterClrMapping/>
  </p:clrMapOvr>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8"/>
          <p:cNvSpPr>
            <a:spLocks noGrp="1"/>
          </p:cNvSpPr>
          <p:nvPr>
            <p:ph type="pic" sz="quarter" idx="12"/>
          </p:nvPr>
        </p:nvSpPr>
        <p:spPr>
          <a:xfrm>
            <a:off x="7112000" y="0"/>
            <a:ext cx="5080000" cy="6858000"/>
          </a:xfrm>
          <a:prstGeom prst="rect">
            <a:avLst/>
          </a:prstGeom>
          <a:solidFill>
            <a:srgbClr val="F3F3F3"/>
          </a:solidFill>
          <a:ln>
            <a:noFill/>
          </a:ln>
        </p:spPr>
        <p:txBody>
          <a:bodyPr wrap="square" anchor="ctr">
            <a:noAutofit/>
          </a:bodyPr>
          <a:lstStyle>
            <a:lvl1pPr algn="ctr">
              <a:defRPr sz="1200">
                <a:solidFill>
                  <a:schemeClr val="tx1"/>
                </a:solidFill>
              </a:defRPr>
            </a:lvl1pPr>
          </a:lstStyle>
          <a:p>
            <a:pPr marL="0" indent="0" algn="ctr" defTabSz="914318" rtl="1" eaLnBrk="1" latinLnBrk="0" hangingPunct="1">
              <a:lnSpc>
                <a:spcPct val="150000"/>
              </a:lnSpc>
              <a:spcBef>
                <a:spcPts val="1000"/>
              </a:spcBef>
              <a:buFont typeface="Arial" panose="020B0604020202020204" pitchFamily="34" charset="0"/>
              <a:buNone/>
            </a:pPr>
            <a:endParaRPr lang="en-US"/>
          </a:p>
        </p:txBody>
      </p:sp>
    </p:spTree>
    <p:extLst>
      <p:ext uri="{BB962C8B-B14F-4D97-AF65-F5344CB8AC3E}">
        <p14:creationId xmlns:p14="http://schemas.microsoft.com/office/powerpoint/2010/main" val="120534760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4" name="Picture Placeholder 8"/>
          <p:cNvSpPr>
            <a:spLocks noGrp="1"/>
          </p:cNvSpPr>
          <p:nvPr>
            <p:ph type="pic" sz="quarter" idx="12"/>
          </p:nvPr>
        </p:nvSpPr>
        <p:spPr>
          <a:xfrm>
            <a:off x="7112000" y="0"/>
            <a:ext cx="5080000" cy="6858000"/>
          </a:xfrm>
          <a:prstGeom prst="rect">
            <a:avLst/>
          </a:prstGeom>
          <a:solidFill>
            <a:srgbClr val="F3F3F3"/>
          </a:solidFill>
          <a:ln>
            <a:noFill/>
          </a:ln>
        </p:spPr>
        <p:txBody>
          <a:bodyPr wrap="square" anchor="ctr">
            <a:noAutofit/>
          </a:bodyPr>
          <a:lstStyle>
            <a:lvl1pPr algn="ctr">
              <a:defRPr sz="1200">
                <a:solidFill>
                  <a:schemeClr val="tx1"/>
                </a:solidFill>
              </a:defRPr>
            </a:lvl1pPr>
          </a:lstStyle>
          <a:p>
            <a:pPr marL="0" indent="0" algn="ctr" defTabSz="914318" rtl="1" eaLnBrk="1" latinLnBrk="0" hangingPunct="1">
              <a:lnSpc>
                <a:spcPct val="150000"/>
              </a:lnSpc>
              <a:spcBef>
                <a:spcPts val="1000"/>
              </a:spcBef>
              <a:buFont typeface="Arial" panose="020B0604020202020204" pitchFamily="34" charset="0"/>
              <a:buNone/>
            </a:pPr>
            <a:endParaRPr lang="en-US"/>
          </a:p>
        </p:txBody>
      </p:sp>
      <p:sp>
        <p:nvSpPr>
          <p:cNvPr id="5" name="Text Placeholder 11">
            <a:extLst>
              <a:ext uri="{FF2B5EF4-FFF2-40B4-BE49-F238E27FC236}">
                <a16:creationId xmlns:a16="http://schemas.microsoft.com/office/drawing/2014/main" id="{30BF86F2-8A9A-9A4A-1713-FFFEB04EC64C}"/>
              </a:ext>
            </a:extLst>
          </p:cNvPr>
          <p:cNvSpPr>
            <a:spLocks noGrp="1"/>
          </p:cNvSpPr>
          <p:nvPr>
            <p:ph type="body" sz="quarter" idx="17" hasCustomPrompt="1"/>
          </p:nvPr>
        </p:nvSpPr>
        <p:spPr>
          <a:xfrm>
            <a:off x="2035968" y="2699625"/>
            <a:ext cx="1998663" cy="365125"/>
          </a:xfrm>
        </p:spPr>
        <p:txBody>
          <a:bodyPr lIns="0">
            <a:noAutofit/>
          </a:bodyPr>
          <a:lstStyle>
            <a:lvl1pPr>
              <a:spcBef>
                <a:spcPts val="1600"/>
              </a:spcBef>
              <a:defRPr sz="1600" b="1" i="0">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lvl="0"/>
            <a:r>
              <a:rPr lang="en-US" sz="1600" b="1" dirty="0">
                <a:solidFill>
                  <a:schemeClr val="tx1"/>
                </a:solidFill>
                <a:latin typeface="Cairo" pitchFamily="2" charset="-78"/>
                <a:cs typeface="Cairo" pitchFamily="2" charset="-78"/>
              </a:rPr>
              <a:t>Subtitle</a:t>
            </a:r>
            <a:endParaRPr lang="en-SA" dirty="0"/>
          </a:p>
        </p:txBody>
      </p:sp>
      <p:sp>
        <p:nvSpPr>
          <p:cNvPr id="6" name="Text Placeholder 20">
            <a:extLst>
              <a:ext uri="{FF2B5EF4-FFF2-40B4-BE49-F238E27FC236}">
                <a16:creationId xmlns:a16="http://schemas.microsoft.com/office/drawing/2014/main" id="{FFA6FF1E-1059-3854-CD7E-9F7E11AAE427}"/>
              </a:ext>
            </a:extLst>
          </p:cNvPr>
          <p:cNvSpPr>
            <a:spLocks noGrp="1"/>
          </p:cNvSpPr>
          <p:nvPr>
            <p:ph type="body" sz="quarter" idx="19" hasCustomPrompt="1"/>
          </p:nvPr>
        </p:nvSpPr>
        <p:spPr>
          <a:xfrm>
            <a:off x="2023600" y="3145168"/>
            <a:ext cx="3231306" cy="2505451"/>
          </a:xfrm>
        </p:spPr>
        <p:txBody>
          <a:bodyPr lIns="0"/>
          <a:lstStyle>
            <a:lvl1pPr marL="0" algn="l" defTabSz="914330" rtl="0" eaLnBrk="1" latinLnBrk="0" hangingPunct="1">
              <a:lnSpc>
                <a:spcPct val="100000"/>
              </a:lnSpc>
              <a:spcBef>
                <a:spcPts val="600"/>
              </a:spcBef>
              <a:defRPr lang="en-US" sz="1050" kern="1200" dirty="0" smtClean="0">
                <a:solidFill>
                  <a:schemeClr val="tx1">
                    <a:alpha val="70000"/>
                  </a:schemeClr>
                </a:solidFill>
                <a:latin typeface="+mn-lt"/>
                <a:ea typeface="+mn-ea"/>
                <a:cs typeface="+mn-cs"/>
              </a:defRPr>
            </a:lvl1pPr>
            <a:lvl2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2pPr>
            <a:lvl3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3pPr>
            <a:lvl4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4pPr>
            <a:lvl5pPr marL="0" algn="l" defTabSz="914330" rtl="0" eaLnBrk="1" latinLnBrk="0" hangingPunct="1">
              <a:lnSpc>
                <a:spcPct val="100000"/>
              </a:lnSpc>
              <a:spcBef>
                <a:spcPts val="600"/>
              </a:spcBef>
              <a:defRPr lang="en-SA" sz="1050" kern="1200" dirty="0">
                <a:solidFill>
                  <a:schemeClr val="tx1">
                    <a:alpha val="70000"/>
                  </a:schemeClr>
                </a:solidFill>
                <a:latin typeface="+mn-lt"/>
                <a:ea typeface="+mn-ea"/>
                <a:cs typeface="+mn-cs"/>
              </a:defRPr>
            </a:lvl5pPr>
          </a:lstStyle>
          <a:p>
            <a:pPr>
              <a:lnSpc>
                <a:spcPct val="130000"/>
              </a:lnSpc>
              <a:spcBef>
                <a:spcPts val="600"/>
              </a:spcBef>
            </a:pPr>
            <a:r>
              <a:rPr lang="en-US" sz="1050" b="1" dirty="0">
                <a:solidFill>
                  <a:schemeClr val="tx1">
                    <a:alpha val="70000"/>
                  </a:schemeClr>
                </a:solidFill>
              </a:rPr>
              <a:t>A peep at some distant orb has power to raise and purify </a:t>
            </a:r>
            <a:r>
              <a:rPr lang="en-US" sz="1050" dirty="0">
                <a:solidFill>
                  <a:schemeClr val="tx1">
                    <a:alpha val="70000"/>
                  </a:schemeClr>
                </a:solidFill>
              </a:rPr>
              <a:t>our thoughts like a strain of sacred music, or a noble picture, or a passage from the grander poets. It always does one good. A peep at some distant orb has power to raise and purify our thoughts like a strain of sacred music, or a noble picture, or a passage from the grander poets. It always does one good.</a:t>
            </a:r>
          </a:p>
          <a:p>
            <a:pPr>
              <a:lnSpc>
                <a:spcPct val="130000"/>
              </a:lnSpc>
              <a:spcBef>
                <a:spcPts val="600"/>
              </a:spcBef>
            </a:pPr>
            <a:r>
              <a:rPr lang="en-US" sz="1050" dirty="0">
                <a:solidFill>
                  <a:schemeClr val="tx1">
                    <a:alpha val="70000"/>
                  </a:schemeClr>
                </a:solidFill>
              </a:rPr>
              <a:t>Apparently, we had reached a great height in the atmosphere, for the sky was a dead black, and the stars had ceased to twinkle. </a:t>
            </a:r>
          </a:p>
          <a:p>
            <a:pPr lvl="4"/>
            <a:endParaRPr lang="en-SA" dirty="0"/>
          </a:p>
        </p:txBody>
      </p:sp>
      <p:sp>
        <p:nvSpPr>
          <p:cNvPr id="7" name="Title 1">
            <a:extLst>
              <a:ext uri="{FF2B5EF4-FFF2-40B4-BE49-F238E27FC236}">
                <a16:creationId xmlns:a16="http://schemas.microsoft.com/office/drawing/2014/main" id="{57FEF5DE-A230-3B19-829B-58A33F0A6EB9}"/>
              </a:ext>
            </a:extLst>
          </p:cNvPr>
          <p:cNvSpPr>
            <a:spLocks noGrp="1"/>
          </p:cNvSpPr>
          <p:nvPr>
            <p:ph type="title"/>
          </p:nvPr>
        </p:nvSpPr>
        <p:spPr>
          <a:xfrm>
            <a:off x="2013835" y="921650"/>
            <a:ext cx="3241071" cy="1249845"/>
          </a:xfrm>
        </p:spPr>
        <p:txBody>
          <a:bodyPr/>
          <a:lstStyle>
            <a:lvl1pPr>
              <a:lnSpc>
                <a:spcPct val="90000"/>
              </a:lnSpc>
              <a:defRPr sz="4400"/>
            </a:lvl1pPr>
          </a:lstStyle>
          <a:p>
            <a:r>
              <a:rPr lang="en-US" dirty="0"/>
              <a:t>Click to edit Master title</a:t>
            </a:r>
          </a:p>
        </p:txBody>
      </p:sp>
    </p:spTree>
    <p:extLst>
      <p:ext uri="{BB962C8B-B14F-4D97-AF65-F5344CB8AC3E}">
        <p14:creationId xmlns:p14="http://schemas.microsoft.com/office/powerpoint/2010/main" val="18806641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101840" y="946702"/>
            <a:ext cx="4079681" cy="1249845"/>
          </a:xfrm>
        </p:spPr>
        <p:txBody>
          <a:bodyPr/>
          <a:lstStyle/>
          <a:p>
            <a:r>
              <a:rPr lang="en-US"/>
              <a:t>Click to edit Master title style</a:t>
            </a:r>
          </a:p>
        </p:txBody>
      </p:sp>
      <p:sp>
        <p:nvSpPr>
          <p:cNvPr id="4" name="Picture Placeholder 8"/>
          <p:cNvSpPr>
            <a:spLocks noGrp="1"/>
          </p:cNvSpPr>
          <p:nvPr>
            <p:ph type="pic" sz="quarter" idx="12"/>
          </p:nvPr>
        </p:nvSpPr>
        <p:spPr>
          <a:xfrm>
            <a:off x="1016000" y="0"/>
            <a:ext cx="5080000" cy="6858000"/>
          </a:xfrm>
          <a:prstGeom prst="rect">
            <a:avLst/>
          </a:prstGeom>
          <a:solidFill>
            <a:srgbClr val="F3F3F3"/>
          </a:solidFill>
          <a:ln>
            <a:noFill/>
          </a:ln>
        </p:spPr>
        <p:txBody>
          <a:bodyPr wrap="square" anchor="ctr">
            <a:noAutofit/>
          </a:bodyPr>
          <a:lstStyle>
            <a:lvl1pPr algn="ctr">
              <a:defRPr sz="1200">
                <a:solidFill>
                  <a:schemeClr val="tx1"/>
                </a:solidFill>
              </a:defRPr>
            </a:lvl1pPr>
          </a:lstStyle>
          <a:p>
            <a:pPr marL="0" indent="0" algn="ctr" defTabSz="914318" rtl="1" eaLnBrk="1" latinLnBrk="0" hangingPunct="1">
              <a:lnSpc>
                <a:spcPct val="150000"/>
              </a:lnSpc>
              <a:spcBef>
                <a:spcPts val="1000"/>
              </a:spcBef>
              <a:buFont typeface="Arial" panose="020B0604020202020204" pitchFamily="34" charset="0"/>
              <a:buNone/>
            </a:pPr>
            <a:endParaRPr lang="en-US"/>
          </a:p>
        </p:txBody>
      </p:sp>
    </p:spTree>
    <p:extLst>
      <p:ext uri="{BB962C8B-B14F-4D97-AF65-F5344CB8AC3E}">
        <p14:creationId xmlns:p14="http://schemas.microsoft.com/office/powerpoint/2010/main" val="280635020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4" name="Picture Placeholder 8"/>
          <p:cNvSpPr>
            <a:spLocks noGrp="1"/>
          </p:cNvSpPr>
          <p:nvPr>
            <p:ph type="pic" sz="quarter" idx="12"/>
          </p:nvPr>
        </p:nvSpPr>
        <p:spPr>
          <a:xfrm>
            <a:off x="1016000" y="0"/>
            <a:ext cx="5080000" cy="6858000"/>
          </a:xfrm>
          <a:prstGeom prst="rect">
            <a:avLst/>
          </a:prstGeom>
          <a:solidFill>
            <a:srgbClr val="F3F3F3"/>
          </a:solidFill>
          <a:ln>
            <a:noFill/>
          </a:ln>
        </p:spPr>
        <p:txBody>
          <a:bodyPr wrap="square" anchor="ctr">
            <a:noAutofit/>
          </a:bodyPr>
          <a:lstStyle>
            <a:lvl1pPr algn="ctr">
              <a:defRPr sz="1200">
                <a:solidFill>
                  <a:schemeClr val="tx1"/>
                </a:solidFill>
              </a:defRPr>
            </a:lvl1pPr>
          </a:lstStyle>
          <a:p>
            <a:pPr marL="0" indent="0" algn="ctr" defTabSz="914318" rtl="1" eaLnBrk="1" latinLnBrk="0" hangingPunct="1">
              <a:lnSpc>
                <a:spcPct val="150000"/>
              </a:lnSpc>
              <a:spcBef>
                <a:spcPts val="1000"/>
              </a:spcBef>
              <a:buFont typeface="Arial" panose="020B0604020202020204" pitchFamily="34" charset="0"/>
              <a:buNone/>
            </a:pPr>
            <a:endParaRPr lang="en-US"/>
          </a:p>
        </p:txBody>
      </p:sp>
      <p:sp>
        <p:nvSpPr>
          <p:cNvPr id="6" name="Title 1">
            <a:extLst>
              <a:ext uri="{FF2B5EF4-FFF2-40B4-BE49-F238E27FC236}">
                <a16:creationId xmlns:a16="http://schemas.microsoft.com/office/drawing/2014/main" id="{606EB13E-EA4B-83BF-6707-056430E79045}"/>
              </a:ext>
            </a:extLst>
          </p:cNvPr>
          <p:cNvSpPr>
            <a:spLocks noGrp="1"/>
          </p:cNvSpPr>
          <p:nvPr>
            <p:ph type="title"/>
          </p:nvPr>
        </p:nvSpPr>
        <p:spPr>
          <a:xfrm>
            <a:off x="7114890" y="921650"/>
            <a:ext cx="3271052" cy="1249845"/>
          </a:xfrm>
        </p:spPr>
        <p:txBody>
          <a:bodyPr/>
          <a:lstStyle>
            <a:lvl1pPr>
              <a:lnSpc>
                <a:spcPct val="90000"/>
              </a:lnSpc>
              <a:defRPr sz="4400"/>
            </a:lvl1pPr>
          </a:lstStyle>
          <a:p>
            <a:r>
              <a:rPr lang="en-US" dirty="0"/>
              <a:t>Click to edit Master title</a:t>
            </a:r>
          </a:p>
        </p:txBody>
      </p:sp>
      <p:sp>
        <p:nvSpPr>
          <p:cNvPr id="7" name="Text Placeholder 11">
            <a:extLst>
              <a:ext uri="{FF2B5EF4-FFF2-40B4-BE49-F238E27FC236}">
                <a16:creationId xmlns:a16="http://schemas.microsoft.com/office/drawing/2014/main" id="{23356A98-DC8B-F155-2AC6-5F3757302A10}"/>
              </a:ext>
            </a:extLst>
          </p:cNvPr>
          <p:cNvSpPr>
            <a:spLocks noGrp="1"/>
          </p:cNvSpPr>
          <p:nvPr>
            <p:ph type="body" sz="quarter" idx="17" hasCustomPrompt="1"/>
          </p:nvPr>
        </p:nvSpPr>
        <p:spPr>
          <a:xfrm>
            <a:off x="7152013" y="2699625"/>
            <a:ext cx="1998663" cy="365125"/>
          </a:xfrm>
        </p:spPr>
        <p:txBody>
          <a:bodyPr lIns="0">
            <a:noAutofit/>
          </a:bodyPr>
          <a:lstStyle>
            <a:lvl1pPr>
              <a:spcBef>
                <a:spcPts val="1600"/>
              </a:spcBef>
              <a:defRPr sz="1600" b="1" i="0">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lvl="0"/>
            <a:r>
              <a:rPr lang="en-US" sz="1600" b="1" dirty="0">
                <a:solidFill>
                  <a:schemeClr val="tx1"/>
                </a:solidFill>
                <a:latin typeface="Cairo" pitchFamily="2" charset="-78"/>
                <a:cs typeface="Cairo" pitchFamily="2" charset="-78"/>
              </a:rPr>
              <a:t>Subtitle</a:t>
            </a:r>
            <a:endParaRPr lang="en-SA" dirty="0"/>
          </a:p>
        </p:txBody>
      </p:sp>
      <p:sp>
        <p:nvSpPr>
          <p:cNvPr id="8" name="Text Placeholder 20">
            <a:extLst>
              <a:ext uri="{FF2B5EF4-FFF2-40B4-BE49-F238E27FC236}">
                <a16:creationId xmlns:a16="http://schemas.microsoft.com/office/drawing/2014/main" id="{796772E1-7A54-8A1E-BCD9-6AF8FF5BEB7B}"/>
              </a:ext>
            </a:extLst>
          </p:cNvPr>
          <p:cNvSpPr>
            <a:spLocks noGrp="1"/>
          </p:cNvSpPr>
          <p:nvPr>
            <p:ph type="body" sz="quarter" idx="19" hasCustomPrompt="1"/>
          </p:nvPr>
        </p:nvSpPr>
        <p:spPr>
          <a:xfrm>
            <a:off x="7154635" y="3145168"/>
            <a:ext cx="3231306" cy="2505451"/>
          </a:xfrm>
        </p:spPr>
        <p:txBody>
          <a:bodyPr lIns="0"/>
          <a:lstStyle>
            <a:lvl1pPr marL="0" algn="l" defTabSz="914330" rtl="0" eaLnBrk="1" latinLnBrk="0" hangingPunct="1">
              <a:lnSpc>
                <a:spcPct val="100000"/>
              </a:lnSpc>
              <a:spcBef>
                <a:spcPts val="600"/>
              </a:spcBef>
              <a:defRPr lang="en-US" sz="1050" kern="1200" dirty="0" smtClean="0">
                <a:solidFill>
                  <a:schemeClr val="tx1">
                    <a:alpha val="70000"/>
                  </a:schemeClr>
                </a:solidFill>
                <a:latin typeface="+mn-lt"/>
                <a:ea typeface="+mn-ea"/>
                <a:cs typeface="+mn-cs"/>
              </a:defRPr>
            </a:lvl1pPr>
            <a:lvl2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2pPr>
            <a:lvl3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3pPr>
            <a:lvl4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4pPr>
            <a:lvl5pPr marL="0" algn="l" defTabSz="914330" rtl="0" eaLnBrk="1" latinLnBrk="0" hangingPunct="1">
              <a:lnSpc>
                <a:spcPct val="100000"/>
              </a:lnSpc>
              <a:spcBef>
                <a:spcPts val="600"/>
              </a:spcBef>
              <a:defRPr lang="en-SA" sz="1050" kern="1200" dirty="0">
                <a:solidFill>
                  <a:schemeClr val="tx1">
                    <a:alpha val="70000"/>
                  </a:schemeClr>
                </a:solidFill>
                <a:latin typeface="+mn-lt"/>
                <a:ea typeface="+mn-ea"/>
                <a:cs typeface="+mn-cs"/>
              </a:defRPr>
            </a:lvl5pPr>
          </a:lstStyle>
          <a:p>
            <a:pPr>
              <a:lnSpc>
                <a:spcPct val="130000"/>
              </a:lnSpc>
              <a:spcBef>
                <a:spcPts val="600"/>
              </a:spcBef>
            </a:pPr>
            <a:r>
              <a:rPr lang="en-US" sz="1050" b="1" dirty="0">
                <a:solidFill>
                  <a:schemeClr val="tx1">
                    <a:alpha val="70000"/>
                  </a:schemeClr>
                </a:solidFill>
              </a:rPr>
              <a:t>A peep at some distant orb has power to raise and purify </a:t>
            </a:r>
            <a:r>
              <a:rPr lang="en-US" sz="1050" dirty="0">
                <a:solidFill>
                  <a:schemeClr val="tx1">
                    <a:alpha val="70000"/>
                  </a:schemeClr>
                </a:solidFill>
              </a:rPr>
              <a:t>our thoughts like a strain of sacred music, or a noble picture, or a passage from the grander poets. It always does one good. A peep at some distant orb has power to raise and purify our thoughts like a strain of sacred music, or a noble picture, or a passage from the grander poets. It always does one good.</a:t>
            </a:r>
          </a:p>
          <a:p>
            <a:pPr>
              <a:lnSpc>
                <a:spcPct val="130000"/>
              </a:lnSpc>
              <a:spcBef>
                <a:spcPts val="600"/>
              </a:spcBef>
            </a:pPr>
            <a:r>
              <a:rPr lang="en-US" sz="1050" dirty="0">
                <a:solidFill>
                  <a:schemeClr val="tx1">
                    <a:alpha val="70000"/>
                  </a:schemeClr>
                </a:solidFill>
              </a:rPr>
              <a:t>Apparently, we had reached a great height in the atmosphere, for the sky was a dead black, and the stars had ceased to twinkle. </a:t>
            </a:r>
          </a:p>
          <a:p>
            <a:pPr lvl="4"/>
            <a:endParaRPr lang="en-SA" dirty="0"/>
          </a:p>
        </p:txBody>
      </p:sp>
    </p:spTree>
    <p:extLst>
      <p:ext uri="{BB962C8B-B14F-4D97-AF65-F5344CB8AC3E}">
        <p14:creationId xmlns:p14="http://schemas.microsoft.com/office/powerpoint/2010/main" val="92901804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9_Custom Layout">
    <p:spTree>
      <p:nvGrpSpPr>
        <p:cNvPr id="1" name=""/>
        <p:cNvGrpSpPr/>
        <p:nvPr/>
      </p:nvGrpSpPr>
      <p:grpSpPr>
        <a:xfrm>
          <a:off x="0" y="0"/>
          <a:ext cx="0" cy="0"/>
          <a:chOff x="0" y="0"/>
          <a:chExt cx="0" cy="0"/>
        </a:xfrm>
      </p:grpSpPr>
      <p:sp>
        <p:nvSpPr>
          <p:cNvPr id="6" name="Title 5"/>
          <p:cNvSpPr>
            <a:spLocks noGrp="1"/>
          </p:cNvSpPr>
          <p:nvPr>
            <p:ph type="title"/>
          </p:nvPr>
        </p:nvSpPr>
        <p:spPr>
          <a:xfrm>
            <a:off x="2028825" y="946702"/>
            <a:ext cx="3226081" cy="2002975"/>
          </a:xfrm>
        </p:spPr>
        <p:txBody>
          <a:bodyPr/>
          <a:lstStyle/>
          <a:p>
            <a:r>
              <a:rPr lang="en-US" dirty="0"/>
              <a:t>Click to edit Master title style</a:t>
            </a:r>
          </a:p>
        </p:txBody>
      </p:sp>
      <p:sp>
        <p:nvSpPr>
          <p:cNvPr id="19" name="Text Placeholder 30">
            <a:extLst>
              <a:ext uri="{FF2B5EF4-FFF2-40B4-BE49-F238E27FC236}">
                <a16:creationId xmlns:a16="http://schemas.microsoft.com/office/drawing/2014/main" id="{D9923D39-7F79-EACC-99AC-96B11644A5C2}"/>
              </a:ext>
            </a:extLst>
          </p:cNvPr>
          <p:cNvSpPr>
            <a:spLocks noGrp="1"/>
          </p:cNvSpPr>
          <p:nvPr>
            <p:ph type="body" sz="quarter" idx="18" hasCustomPrompt="1"/>
          </p:nvPr>
        </p:nvSpPr>
        <p:spPr>
          <a:xfrm>
            <a:off x="2791035" y="3008690"/>
            <a:ext cx="2873552" cy="675944"/>
          </a:xfrm>
        </p:spPr>
        <p:txBody>
          <a:bodyPr lIns="0"/>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 of sacred music, or a noble picture.</a:t>
            </a:r>
          </a:p>
        </p:txBody>
      </p:sp>
      <p:sp>
        <p:nvSpPr>
          <p:cNvPr id="20" name="Text Placeholder 9">
            <a:extLst>
              <a:ext uri="{FF2B5EF4-FFF2-40B4-BE49-F238E27FC236}">
                <a16:creationId xmlns:a16="http://schemas.microsoft.com/office/drawing/2014/main" id="{F502515C-386A-ABD4-8177-BE0A47BBE5B4}"/>
              </a:ext>
            </a:extLst>
          </p:cNvPr>
          <p:cNvSpPr>
            <a:spLocks noGrp="1"/>
          </p:cNvSpPr>
          <p:nvPr>
            <p:ph type="body" sz="quarter" idx="13" hasCustomPrompt="1"/>
          </p:nvPr>
        </p:nvSpPr>
        <p:spPr>
          <a:xfrm>
            <a:off x="2791035" y="2614736"/>
            <a:ext cx="2361295" cy="393954"/>
          </a:xfrm>
        </p:spPr>
        <p:txBody>
          <a:bodyPr lIns="0" anchor="ctr">
            <a:noAutofit/>
          </a:bodyPr>
          <a:lstStyle>
            <a:lvl1pPr>
              <a:defRPr sz="1700" b="1" i="0">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Number Title here</a:t>
            </a:r>
          </a:p>
        </p:txBody>
      </p:sp>
      <p:sp>
        <p:nvSpPr>
          <p:cNvPr id="21" name="Text Placeholder 30">
            <a:extLst>
              <a:ext uri="{FF2B5EF4-FFF2-40B4-BE49-F238E27FC236}">
                <a16:creationId xmlns:a16="http://schemas.microsoft.com/office/drawing/2014/main" id="{6C26EDC0-2F10-C589-A4CC-283F4D9A4D1D}"/>
              </a:ext>
            </a:extLst>
          </p:cNvPr>
          <p:cNvSpPr>
            <a:spLocks noGrp="1"/>
          </p:cNvSpPr>
          <p:nvPr>
            <p:ph type="body" sz="quarter" idx="19" hasCustomPrompt="1"/>
          </p:nvPr>
        </p:nvSpPr>
        <p:spPr>
          <a:xfrm>
            <a:off x="2791035" y="4303273"/>
            <a:ext cx="2873552" cy="675944"/>
          </a:xfrm>
        </p:spPr>
        <p:txBody>
          <a:bodyPr lIns="0"/>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 of sacred music, or a noble picture.</a:t>
            </a:r>
          </a:p>
        </p:txBody>
      </p:sp>
      <p:sp>
        <p:nvSpPr>
          <p:cNvPr id="22" name="Text Placeholder 9">
            <a:extLst>
              <a:ext uri="{FF2B5EF4-FFF2-40B4-BE49-F238E27FC236}">
                <a16:creationId xmlns:a16="http://schemas.microsoft.com/office/drawing/2014/main" id="{24633FE4-A781-C293-F51D-ABABBDF2D9FD}"/>
              </a:ext>
            </a:extLst>
          </p:cNvPr>
          <p:cNvSpPr>
            <a:spLocks noGrp="1"/>
          </p:cNvSpPr>
          <p:nvPr>
            <p:ph type="body" sz="quarter" idx="20" hasCustomPrompt="1"/>
          </p:nvPr>
        </p:nvSpPr>
        <p:spPr>
          <a:xfrm>
            <a:off x="2791035" y="3909319"/>
            <a:ext cx="2361295" cy="393954"/>
          </a:xfrm>
        </p:spPr>
        <p:txBody>
          <a:bodyPr lIns="0" anchor="ctr">
            <a:noAutofit/>
          </a:bodyPr>
          <a:lstStyle>
            <a:lvl1pPr>
              <a:defRPr sz="1700" b="1" i="0">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Number Title here</a:t>
            </a:r>
          </a:p>
        </p:txBody>
      </p:sp>
      <p:sp>
        <p:nvSpPr>
          <p:cNvPr id="23" name="Text Placeholder 30">
            <a:extLst>
              <a:ext uri="{FF2B5EF4-FFF2-40B4-BE49-F238E27FC236}">
                <a16:creationId xmlns:a16="http://schemas.microsoft.com/office/drawing/2014/main" id="{0194F8DA-D43B-6767-1DBC-4D97398CE165}"/>
              </a:ext>
            </a:extLst>
          </p:cNvPr>
          <p:cNvSpPr>
            <a:spLocks noGrp="1"/>
          </p:cNvSpPr>
          <p:nvPr>
            <p:ph type="body" sz="quarter" idx="21" hasCustomPrompt="1"/>
          </p:nvPr>
        </p:nvSpPr>
        <p:spPr>
          <a:xfrm>
            <a:off x="2791035" y="5597856"/>
            <a:ext cx="2873552" cy="675944"/>
          </a:xfrm>
        </p:spPr>
        <p:txBody>
          <a:bodyPr lIns="0"/>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 of sacred music, or a noble picture.</a:t>
            </a:r>
          </a:p>
        </p:txBody>
      </p:sp>
      <p:sp>
        <p:nvSpPr>
          <p:cNvPr id="24" name="Text Placeholder 9">
            <a:extLst>
              <a:ext uri="{FF2B5EF4-FFF2-40B4-BE49-F238E27FC236}">
                <a16:creationId xmlns:a16="http://schemas.microsoft.com/office/drawing/2014/main" id="{BBD43EC5-2720-A2AA-3073-117F2D51BB6E}"/>
              </a:ext>
            </a:extLst>
          </p:cNvPr>
          <p:cNvSpPr>
            <a:spLocks noGrp="1"/>
          </p:cNvSpPr>
          <p:nvPr>
            <p:ph type="body" sz="quarter" idx="22" hasCustomPrompt="1"/>
          </p:nvPr>
        </p:nvSpPr>
        <p:spPr>
          <a:xfrm>
            <a:off x="2791035" y="5203902"/>
            <a:ext cx="2361295" cy="393954"/>
          </a:xfrm>
        </p:spPr>
        <p:txBody>
          <a:bodyPr lIns="0" anchor="ctr">
            <a:noAutofit/>
          </a:bodyPr>
          <a:lstStyle>
            <a:lvl1pPr>
              <a:defRPr sz="1700" b="1" i="0">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Number Title here</a:t>
            </a:r>
          </a:p>
        </p:txBody>
      </p:sp>
    </p:spTree>
    <p:extLst>
      <p:ext uri="{BB962C8B-B14F-4D97-AF65-F5344CB8AC3E}">
        <p14:creationId xmlns:p14="http://schemas.microsoft.com/office/powerpoint/2010/main" val="92590348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72_Custom Layout">
    <p:spTree>
      <p:nvGrpSpPr>
        <p:cNvPr id="1" name=""/>
        <p:cNvGrpSpPr/>
        <p:nvPr/>
      </p:nvGrpSpPr>
      <p:grpSpPr>
        <a:xfrm>
          <a:off x="0" y="0"/>
          <a:ext cx="0" cy="0"/>
          <a:chOff x="0" y="0"/>
          <a:chExt cx="0" cy="0"/>
        </a:xfrm>
      </p:grpSpPr>
      <p:sp>
        <p:nvSpPr>
          <p:cNvPr id="3" name="Picture Placeholder 8"/>
          <p:cNvSpPr>
            <a:spLocks noGrp="1"/>
          </p:cNvSpPr>
          <p:nvPr>
            <p:ph type="pic" sz="quarter" idx="15"/>
          </p:nvPr>
        </p:nvSpPr>
        <p:spPr>
          <a:xfrm>
            <a:off x="1016000" y="0"/>
            <a:ext cx="11176000" cy="3429000"/>
          </a:xfrm>
          <a:prstGeom prst="rect">
            <a:avLst/>
          </a:prstGeom>
          <a:solidFill>
            <a:srgbClr val="F3F3F3"/>
          </a:solidFill>
          <a:ln>
            <a:noFill/>
          </a:ln>
        </p:spPr>
        <p:txBody>
          <a:bodyPr wrap="square" anchor="ctr">
            <a:noAutofit/>
          </a:bodyPr>
          <a:lstStyle>
            <a:lvl1pPr algn="ctr">
              <a:defRPr sz="1200">
                <a:solidFill>
                  <a:schemeClr val="tx1"/>
                </a:solidFill>
              </a:defRPr>
            </a:lvl1pPr>
          </a:lstStyle>
          <a:p>
            <a:pPr marL="0" indent="0" algn="ctr" defTabSz="914318" rtl="1" eaLnBrk="1" latinLnBrk="0" hangingPunct="1">
              <a:lnSpc>
                <a:spcPct val="150000"/>
              </a:lnSpc>
              <a:spcBef>
                <a:spcPts val="1000"/>
              </a:spcBef>
              <a:buFont typeface="Arial" panose="020B0604020202020204" pitchFamily="34" charset="0"/>
              <a:buNone/>
            </a:pPr>
            <a:endParaRPr lang="en-US"/>
          </a:p>
        </p:txBody>
      </p:sp>
    </p:spTree>
    <p:extLst>
      <p:ext uri="{BB962C8B-B14F-4D97-AF65-F5344CB8AC3E}">
        <p14:creationId xmlns:p14="http://schemas.microsoft.com/office/powerpoint/2010/main" val="95956268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73_Custom Layout">
    <p:spTree>
      <p:nvGrpSpPr>
        <p:cNvPr id="1" name=""/>
        <p:cNvGrpSpPr/>
        <p:nvPr/>
      </p:nvGrpSpPr>
      <p:grpSpPr>
        <a:xfrm>
          <a:off x="0" y="0"/>
          <a:ext cx="0" cy="0"/>
          <a:chOff x="0" y="0"/>
          <a:chExt cx="0" cy="0"/>
        </a:xfrm>
      </p:grpSpPr>
      <p:sp>
        <p:nvSpPr>
          <p:cNvPr id="3" name="Picture Placeholder 8"/>
          <p:cNvSpPr>
            <a:spLocks noGrp="1"/>
          </p:cNvSpPr>
          <p:nvPr>
            <p:ph type="pic" sz="quarter" idx="15"/>
          </p:nvPr>
        </p:nvSpPr>
        <p:spPr>
          <a:xfrm>
            <a:off x="1016000" y="0"/>
            <a:ext cx="11176000" cy="3429000"/>
          </a:xfrm>
          <a:prstGeom prst="rect">
            <a:avLst/>
          </a:prstGeom>
          <a:solidFill>
            <a:srgbClr val="F3F3F3"/>
          </a:solidFill>
          <a:ln>
            <a:noFill/>
          </a:ln>
        </p:spPr>
        <p:txBody>
          <a:bodyPr wrap="square" anchor="ctr">
            <a:noAutofit/>
          </a:bodyPr>
          <a:lstStyle>
            <a:lvl1pPr algn="ctr">
              <a:defRPr sz="1200">
                <a:solidFill>
                  <a:schemeClr val="tx1"/>
                </a:solidFill>
              </a:defRPr>
            </a:lvl1pPr>
          </a:lstStyle>
          <a:p>
            <a:pPr marL="0" indent="0" algn="ctr" defTabSz="914318" rtl="1" eaLnBrk="1" latinLnBrk="0" hangingPunct="1">
              <a:lnSpc>
                <a:spcPct val="150000"/>
              </a:lnSpc>
              <a:spcBef>
                <a:spcPts val="1000"/>
              </a:spcBef>
              <a:buFont typeface="Arial" panose="020B0604020202020204" pitchFamily="34" charset="0"/>
              <a:buNone/>
            </a:pPr>
            <a:endParaRPr lang="en-US"/>
          </a:p>
        </p:txBody>
      </p:sp>
      <p:sp>
        <p:nvSpPr>
          <p:cNvPr id="9" name="Text Placeholder 9">
            <a:extLst>
              <a:ext uri="{FF2B5EF4-FFF2-40B4-BE49-F238E27FC236}">
                <a16:creationId xmlns:a16="http://schemas.microsoft.com/office/drawing/2014/main" id="{176806D5-C32C-98AE-AF56-FC0514EBF0AC}"/>
              </a:ext>
            </a:extLst>
          </p:cNvPr>
          <p:cNvSpPr>
            <a:spLocks noGrp="1"/>
          </p:cNvSpPr>
          <p:nvPr>
            <p:ph type="body" sz="quarter" idx="24" hasCustomPrompt="1"/>
          </p:nvPr>
        </p:nvSpPr>
        <p:spPr>
          <a:xfrm>
            <a:off x="1715861" y="4447537"/>
            <a:ext cx="2209801" cy="298264"/>
          </a:xfrm>
        </p:spPr>
        <p:txBody>
          <a:bodyPr lIns="0" anchor="ctr">
            <a:noAutofit/>
          </a:bodyPr>
          <a:lstStyle>
            <a:lvl1pPr algn="ctr">
              <a:defRPr sz="1600" b="1" i="0">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Strategy One</a:t>
            </a:r>
          </a:p>
        </p:txBody>
      </p:sp>
      <p:sp>
        <p:nvSpPr>
          <p:cNvPr id="10" name="Text Placeholder 30">
            <a:extLst>
              <a:ext uri="{FF2B5EF4-FFF2-40B4-BE49-F238E27FC236}">
                <a16:creationId xmlns:a16="http://schemas.microsoft.com/office/drawing/2014/main" id="{A7FE4C3B-93AB-4C64-7C58-65F8092AD41F}"/>
              </a:ext>
            </a:extLst>
          </p:cNvPr>
          <p:cNvSpPr>
            <a:spLocks noGrp="1"/>
          </p:cNvSpPr>
          <p:nvPr>
            <p:ph type="body" sz="quarter" idx="25" hasCustomPrompt="1"/>
          </p:nvPr>
        </p:nvSpPr>
        <p:spPr>
          <a:xfrm>
            <a:off x="1715861" y="4834268"/>
            <a:ext cx="2209801" cy="828676"/>
          </a:xfrm>
        </p:spPr>
        <p:txBody>
          <a:bodyPr lIns="0"/>
          <a:lstStyle>
            <a:lvl1pPr marL="0" algn="ctr"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 of sacred music, or a noble picture. raise</a:t>
            </a:r>
          </a:p>
        </p:txBody>
      </p:sp>
      <p:sp>
        <p:nvSpPr>
          <p:cNvPr id="13" name="Text Placeholder 9">
            <a:extLst>
              <a:ext uri="{FF2B5EF4-FFF2-40B4-BE49-F238E27FC236}">
                <a16:creationId xmlns:a16="http://schemas.microsoft.com/office/drawing/2014/main" id="{14186F51-BD90-DF05-B2FD-D4D256D4ECA9}"/>
              </a:ext>
            </a:extLst>
          </p:cNvPr>
          <p:cNvSpPr>
            <a:spLocks noGrp="1"/>
          </p:cNvSpPr>
          <p:nvPr>
            <p:ph type="body" sz="quarter" idx="26" hasCustomPrompt="1"/>
          </p:nvPr>
        </p:nvSpPr>
        <p:spPr>
          <a:xfrm>
            <a:off x="4166403" y="4452228"/>
            <a:ext cx="2209801" cy="298264"/>
          </a:xfrm>
        </p:spPr>
        <p:txBody>
          <a:bodyPr lIns="0" anchor="ctr">
            <a:noAutofit/>
          </a:bodyPr>
          <a:lstStyle>
            <a:lvl1pPr algn="ctr">
              <a:defRPr sz="1600" b="1" i="0">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Strategy Two</a:t>
            </a:r>
          </a:p>
        </p:txBody>
      </p:sp>
      <p:sp>
        <p:nvSpPr>
          <p:cNvPr id="14" name="Text Placeholder 30">
            <a:extLst>
              <a:ext uri="{FF2B5EF4-FFF2-40B4-BE49-F238E27FC236}">
                <a16:creationId xmlns:a16="http://schemas.microsoft.com/office/drawing/2014/main" id="{1F8C0A70-520B-FDEF-9C65-63E0002024EF}"/>
              </a:ext>
            </a:extLst>
          </p:cNvPr>
          <p:cNvSpPr>
            <a:spLocks noGrp="1"/>
          </p:cNvSpPr>
          <p:nvPr>
            <p:ph type="body" sz="quarter" idx="27" hasCustomPrompt="1"/>
          </p:nvPr>
        </p:nvSpPr>
        <p:spPr>
          <a:xfrm>
            <a:off x="4166403" y="4838959"/>
            <a:ext cx="2209801" cy="828676"/>
          </a:xfrm>
        </p:spPr>
        <p:txBody>
          <a:bodyPr lIns="0"/>
          <a:lstStyle>
            <a:lvl1pPr marL="0" algn="ctr"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 of sacred music, or a noble picture. raise</a:t>
            </a:r>
          </a:p>
        </p:txBody>
      </p:sp>
      <p:sp>
        <p:nvSpPr>
          <p:cNvPr id="17" name="Text Placeholder 9">
            <a:extLst>
              <a:ext uri="{FF2B5EF4-FFF2-40B4-BE49-F238E27FC236}">
                <a16:creationId xmlns:a16="http://schemas.microsoft.com/office/drawing/2014/main" id="{EDFA5C1C-5ECD-B3DF-BC23-662ADE2996C1}"/>
              </a:ext>
            </a:extLst>
          </p:cNvPr>
          <p:cNvSpPr>
            <a:spLocks noGrp="1"/>
          </p:cNvSpPr>
          <p:nvPr>
            <p:ph type="body" sz="quarter" idx="28" hasCustomPrompt="1"/>
          </p:nvPr>
        </p:nvSpPr>
        <p:spPr>
          <a:xfrm>
            <a:off x="6616946" y="4452228"/>
            <a:ext cx="2209801" cy="298264"/>
          </a:xfrm>
        </p:spPr>
        <p:txBody>
          <a:bodyPr lIns="0" anchor="ctr">
            <a:noAutofit/>
          </a:bodyPr>
          <a:lstStyle>
            <a:lvl1pPr algn="ctr">
              <a:defRPr sz="1600" b="1" i="0">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Strategy Three</a:t>
            </a:r>
          </a:p>
        </p:txBody>
      </p:sp>
      <p:sp>
        <p:nvSpPr>
          <p:cNvPr id="18" name="Text Placeholder 30">
            <a:extLst>
              <a:ext uri="{FF2B5EF4-FFF2-40B4-BE49-F238E27FC236}">
                <a16:creationId xmlns:a16="http://schemas.microsoft.com/office/drawing/2014/main" id="{29F1112B-A566-8ACD-F1D6-8C4F1B5FD7F8}"/>
              </a:ext>
            </a:extLst>
          </p:cNvPr>
          <p:cNvSpPr>
            <a:spLocks noGrp="1"/>
          </p:cNvSpPr>
          <p:nvPr>
            <p:ph type="body" sz="quarter" idx="29" hasCustomPrompt="1"/>
          </p:nvPr>
        </p:nvSpPr>
        <p:spPr>
          <a:xfrm>
            <a:off x="6616946" y="4838959"/>
            <a:ext cx="2209801" cy="828676"/>
          </a:xfrm>
        </p:spPr>
        <p:txBody>
          <a:bodyPr lIns="0"/>
          <a:lstStyle>
            <a:lvl1pPr marL="0" algn="ctr"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 of sacred music, or a noble picture. raise</a:t>
            </a:r>
          </a:p>
        </p:txBody>
      </p:sp>
      <p:sp>
        <p:nvSpPr>
          <p:cNvPr id="19" name="Text Placeholder 9">
            <a:extLst>
              <a:ext uri="{FF2B5EF4-FFF2-40B4-BE49-F238E27FC236}">
                <a16:creationId xmlns:a16="http://schemas.microsoft.com/office/drawing/2014/main" id="{09DAB252-A4B3-6699-1724-936B4B848B3A}"/>
              </a:ext>
            </a:extLst>
          </p:cNvPr>
          <p:cNvSpPr>
            <a:spLocks noGrp="1"/>
          </p:cNvSpPr>
          <p:nvPr>
            <p:ph type="body" sz="quarter" idx="30" hasCustomPrompt="1"/>
          </p:nvPr>
        </p:nvSpPr>
        <p:spPr>
          <a:xfrm>
            <a:off x="9067489" y="4452228"/>
            <a:ext cx="2209801" cy="298264"/>
          </a:xfrm>
        </p:spPr>
        <p:txBody>
          <a:bodyPr lIns="0" anchor="ctr">
            <a:noAutofit/>
          </a:bodyPr>
          <a:lstStyle>
            <a:lvl1pPr algn="ctr">
              <a:defRPr sz="1600" b="1" i="0">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Strategy Four</a:t>
            </a:r>
          </a:p>
        </p:txBody>
      </p:sp>
      <p:sp>
        <p:nvSpPr>
          <p:cNvPr id="20" name="Text Placeholder 30">
            <a:extLst>
              <a:ext uri="{FF2B5EF4-FFF2-40B4-BE49-F238E27FC236}">
                <a16:creationId xmlns:a16="http://schemas.microsoft.com/office/drawing/2014/main" id="{AC7B6126-26D2-037B-AEA8-F9A5EF873E09}"/>
              </a:ext>
            </a:extLst>
          </p:cNvPr>
          <p:cNvSpPr>
            <a:spLocks noGrp="1"/>
          </p:cNvSpPr>
          <p:nvPr>
            <p:ph type="body" sz="quarter" idx="31" hasCustomPrompt="1"/>
          </p:nvPr>
        </p:nvSpPr>
        <p:spPr>
          <a:xfrm>
            <a:off x="9067489" y="4838959"/>
            <a:ext cx="2209801" cy="828676"/>
          </a:xfrm>
        </p:spPr>
        <p:txBody>
          <a:bodyPr lIns="0"/>
          <a:lstStyle>
            <a:lvl1pPr marL="0" algn="ctr"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a:t>
            </a:r>
            <a:r>
              <a:rPr lang="en-US" sz="1050" dirty="0">
                <a:solidFill>
                  <a:schemeClr val="tx1">
                    <a:alpha val="70000"/>
                  </a:schemeClr>
                </a:solidFill>
                <a:latin typeface="Cairo" pitchFamily="2" charset="-78"/>
                <a:cs typeface="Cairo" pitchFamily="2" charset="-78"/>
              </a:rPr>
              <a:t>has power to raise and purify our thoughts like a strain of sacred music, or a noble picture. raise</a:t>
            </a:r>
          </a:p>
        </p:txBody>
      </p:sp>
    </p:spTree>
    <p:extLst>
      <p:ext uri="{BB962C8B-B14F-4D97-AF65-F5344CB8AC3E}">
        <p14:creationId xmlns:p14="http://schemas.microsoft.com/office/powerpoint/2010/main" val="7203081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70_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6A4836E-CBBF-48EE-AC2F-BE1EC5A78370}"/>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635959" y="323850"/>
            <a:ext cx="6459954" cy="6534150"/>
          </a:xfrm>
          <a:prstGeom prst="rect">
            <a:avLst/>
          </a:prstGeom>
        </p:spPr>
      </p:pic>
      <p:sp>
        <p:nvSpPr>
          <p:cNvPr id="28" name="Picture Placeholder 27">
            <a:extLst>
              <a:ext uri="{FF2B5EF4-FFF2-40B4-BE49-F238E27FC236}">
                <a16:creationId xmlns:a16="http://schemas.microsoft.com/office/drawing/2014/main" id="{937F72F1-3B35-497C-BF8C-970A0081BE96}"/>
              </a:ext>
            </a:extLst>
          </p:cNvPr>
          <p:cNvSpPr>
            <a:spLocks noGrp="1"/>
          </p:cNvSpPr>
          <p:nvPr>
            <p:ph type="pic" sz="quarter" idx="47"/>
          </p:nvPr>
        </p:nvSpPr>
        <p:spPr>
          <a:xfrm>
            <a:off x="10259509" y="2812258"/>
            <a:ext cx="1371599" cy="4045743"/>
          </a:xfrm>
          <a:custGeom>
            <a:avLst/>
            <a:gdLst>
              <a:gd name="connsiteX0" fmla="*/ 850767 w 1371599"/>
              <a:gd name="connsiteY0" fmla="*/ 0 h 4045743"/>
              <a:gd name="connsiteX1" fmla="*/ 1121435 w 1371599"/>
              <a:gd name="connsiteY1" fmla="*/ 0 h 4045743"/>
              <a:gd name="connsiteX2" fmla="*/ 1371599 w 1371599"/>
              <a:gd name="connsiteY2" fmla="*/ 249408 h 4045743"/>
              <a:gd name="connsiteX3" fmla="*/ 1371599 w 1371599"/>
              <a:gd name="connsiteY3" fmla="*/ 3845289 h 4045743"/>
              <a:gd name="connsiteX4" fmla="*/ 1371599 w 1371599"/>
              <a:gd name="connsiteY4" fmla="*/ 4045743 h 4045743"/>
              <a:gd name="connsiteX5" fmla="*/ 0 w 1371599"/>
              <a:gd name="connsiteY5" fmla="*/ 4045743 h 4045743"/>
              <a:gd name="connsiteX6" fmla="*/ 0 w 1371599"/>
              <a:gd name="connsiteY6" fmla="*/ 197113 h 4045743"/>
              <a:gd name="connsiteX7" fmla="*/ 32766 w 1371599"/>
              <a:gd name="connsiteY7" fmla="*/ 197113 h 4045743"/>
              <a:gd name="connsiteX8" fmla="*/ 678523 w 1371599"/>
              <a:gd name="connsiteY8" fmla="*/ 197113 h 4045743"/>
              <a:gd name="connsiteX9" fmla="*/ 817959 w 1371599"/>
              <a:gd name="connsiteY9" fmla="*/ 60341 h 4045743"/>
              <a:gd name="connsiteX10" fmla="*/ 817959 w 1371599"/>
              <a:gd name="connsiteY10" fmla="*/ 36205 h 4045743"/>
              <a:gd name="connsiteX11" fmla="*/ 850767 w 1371599"/>
              <a:gd name="connsiteY11" fmla="*/ 0 h 404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599" h="4045743">
                <a:moveTo>
                  <a:pt x="850767" y="0"/>
                </a:moveTo>
                <a:cubicBezTo>
                  <a:pt x="850767" y="0"/>
                  <a:pt x="850767" y="0"/>
                  <a:pt x="1121435" y="0"/>
                </a:cubicBezTo>
                <a:cubicBezTo>
                  <a:pt x="1256770" y="0"/>
                  <a:pt x="1371599" y="112636"/>
                  <a:pt x="1371599" y="249408"/>
                </a:cubicBezTo>
                <a:cubicBezTo>
                  <a:pt x="1371599" y="249408"/>
                  <a:pt x="1371599" y="249408"/>
                  <a:pt x="1371599" y="3845289"/>
                </a:cubicBezTo>
                <a:lnTo>
                  <a:pt x="1371599" y="4045743"/>
                </a:lnTo>
                <a:lnTo>
                  <a:pt x="0" y="4045743"/>
                </a:lnTo>
                <a:lnTo>
                  <a:pt x="0" y="197113"/>
                </a:lnTo>
                <a:lnTo>
                  <a:pt x="32766" y="197113"/>
                </a:lnTo>
                <a:cubicBezTo>
                  <a:pt x="313304" y="197113"/>
                  <a:pt x="624696" y="197113"/>
                  <a:pt x="678523" y="197113"/>
                </a:cubicBezTo>
                <a:cubicBezTo>
                  <a:pt x="776948" y="197113"/>
                  <a:pt x="817959" y="108613"/>
                  <a:pt x="817959" y="60341"/>
                </a:cubicBezTo>
                <a:cubicBezTo>
                  <a:pt x="817959" y="60341"/>
                  <a:pt x="817959" y="60341"/>
                  <a:pt x="817959" y="36205"/>
                </a:cubicBezTo>
                <a:cubicBezTo>
                  <a:pt x="817959" y="16091"/>
                  <a:pt x="834363" y="0"/>
                  <a:pt x="850767" y="0"/>
                </a:cubicBezTo>
                <a:close/>
              </a:path>
            </a:pathLst>
          </a:custGeom>
          <a:solidFill>
            <a:srgbClr val="F3F3F3"/>
          </a:solidFill>
          <a:ln>
            <a:noFill/>
          </a:ln>
        </p:spPr>
        <p:txBody>
          <a:bodyPr wrap="square" anchor="ctr">
            <a:noAutofit/>
          </a:bodyPr>
          <a:lstStyle>
            <a:lvl1pPr algn="ctr">
              <a:defRPr sz="1200">
                <a:solidFill>
                  <a:schemeClr val="tx1"/>
                </a:solidFill>
              </a:defRPr>
            </a:lvl1pPr>
          </a:lstStyle>
          <a:p>
            <a:endParaRPr lang="en-US"/>
          </a:p>
        </p:txBody>
      </p:sp>
      <p:sp>
        <p:nvSpPr>
          <p:cNvPr id="3" name="Title 1">
            <a:extLst>
              <a:ext uri="{FF2B5EF4-FFF2-40B4-BE49-F238E27FC236}">
                <a16:creationId xmlns:a16="http://schemas.microsoft.com/office/drawing/2014/main" id="{109E918E-A6ED-4C79-BF50-0276F40653F8}"/>
              </a:ext>
            </a:extLst>
          </p:cNvPr>
          <p:cNvSpPr>
            <a:spLocks noGrp="1"/>
          </p:cNvSpPr>
          <p:nvPr>
            <p:ph type="title"/>
          </p:nvPr>
        </p:nvSpPr>
        <p:spPr>
          <a:xfrm>
            <a:off x="2028825" y="946702"/>
            <a:ext cx="4067176" cy="1249845"/>
          </a:xfrm>
        </p:spPr>
        <p:txBody>
          <a:bodyPr/>
          <a:lstStyle/>
          <a:p>
            <a:r>
              <a:rPr lang="en-US"/>
              <a:t>Click to edit Master title style</a:t>
            </a:r>
          </a:p>
        </p:txBody>
      </p:sp>
      <p:sp>
        <p:nvSpPr>
          <p:cNvPr id="14" name="Picture Placeholder 13">
            <a:extLst>
              <a:ext uri="{FF2B5EF4-FFF2-40B4-BE49-F238E27FC236}">
                <a16:creationId xmlns:a16="http://schemas.microsoft.com/office/drawing/2014/main" id="{0B41E9F2-51F3-4737-8F8F-7D75C39D3E31}"/>
              </a:ext>
            </a:extLst>
          </p:cNvPr>
          <p:cNvSpPr>
            <a:spLocks noGrp="1"/>
          </p:cNvSpPr>
          <p:nvPr>
            <p:ph type="pic" sz="quarter" idx="46"/>
          </p:nvPr>
        </p:nvSpPr>
        <p:spPr>
          <a:xfrm>
            <a:off x="7608636" y="2021682"/>
            <a:ext cx="2509837" cy="5326062"/>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solidFill>
            <a:srgbClr val="F3F3F3"/>
          </a:solidFill>
          <a:ln>
            <a:noFill/>
          </a:ln>
        </p:spPr>
        <p:txBody>
          <a:bodyPr wrap="square" anchor="ctr">
            <a:noAutofit/>
          </a:bodyPr>
          <a:lstStyle>
            <a:lvl1pPr algn="ctr">
              <a:defRPr sz="1200">
                <a:solidFill>
                  <a:schemeClr val="tx1"/>
                </a:solidFill>
              </a:defRPr>
            </a:lvl1pPr>
          </a:lstStyle>
          <a:p>
            <a:endParaRPr lang="en-US"/>
          </a:p>
        </p:txBody>
      </p:sp>
      <p:sp>
        <p:nvSpPr>
          <p:cNvPr id="25" name="Picture Placeholder 24">
            <a:extLst>
              <a:ext uri="{FF2B5EF4-FFF2-40B4-BE49-F238E27FC236}">
                <a16:creationId xmlns:a16="http://schemas.microsoft.com/office/drawing/2014/main" id="{22A591A8-2DFA-4267-9A82-89E15E8DBFBA}"/>
              </a:ext>
            </a:extLst>
          </p:cNvPr>
          <p:cNvSpPr>
            <a:spLocks noGrp="1"/>
          </p:cNvSpPr>
          <p:nvPr>
            <p:ph type="pic" sz="quarter" idx="48"/>
          </p:nvPr>
        </p:nvSpPr>
        <p:spPr>
          <a:xfrm>
            <a:off x="6096001" y="2810690"/>
            <a:ext cx="1371599" cy="4038602"/>
          </a:xfrm>
          <a:custGeom>
            <a:avLst/>
            <a:gdLst>
              <a:gd name="connsiteX0" fmla="*/ 250164 w 1371599"/>
              <a:gd name="connsiteY0" fmla="*/ 0 h 4038602"/>
              <a:gd name="connsiteX1" fmla="*/ 524933 w 1371599"/>
              <a:gd name="connsiteY1" fmla="*/ 0 h 4038602"/>
              <a:gd name="connsiteX2" fmla="*/ 557742 w 1371599"/>
              <a:gd name="connsiteY2" fmla="*/ 36205 h 4038602"/>
              <a:gd name="connsiteX3" fmla="*/ 557742 w 1371599"/>
              <a:gd name="connsiteY3" fmla="*/ 64363 h 4038602"/>
              <a:gd name="connsiteX4" fmla="*/ 701278 w 1371599"/>
              <a:gd name="connsiteY4" fmla="*/ 197113 h 4038602"/>
              <a:gd name="connsiteX5" fmla="*/ 1243641 w 1371599"/>
              <a:gd name="connsiteY5" fmla="*/ 197113 h 4038602"/>
              <a:gd name="connsiteX6" fmla="*/ 1371599 w 1371599"/>
              <a:gd name="connsiteY6" fmla="*/ 197113 h 4038602"/>
              <a:gd name="connsiteX7" fmla="*/ 1371599 w 1371599"/>
              <a:gd name="connsiteY7" fmla="*/ 4038602 h 4038602"/>
              <a:gd name="connsiteX8" fmla="*/ 0 w 1371599"/>
              <a:gd name="connsiteY8" fmla="*/ 4038602 h 4038602"/>
              <a:gd name="connsiteX9" fmla="*/ 0 w 1371599"/>
              <a:gd name="connsiteY9" fmla="*/ 3901168 h 4038602"/>
              <a:gd name="connsiteX10" fmla="*/ 0 w 1371599"/>
              <a:gd name="connsiteY10" fmla="*/ 249408 h 4038602"/>
              <a:gd name="connsiteX11" fmla="*/ 250164 w 1371599"/>
              <a:gd name="connsiteY11" fmla="*/ 0 h 403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599" h="403860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29986" y="197113"/>
                  <a:pt x="984250" y="197113"/>
                  <a:pt x="1243641" y="197113"/>
                </a:cubicBezTo>
                <a:lnTo>
                  <a:pt x="1371599" y="197113"/>
                </a:lnTo>
                <a:lnTo>
                  <a:pt x="1371599" y="4038602"/>
                </a:lnTo>
                <a:lnTo>
                  <a:pt x="0" y="4038602"/>
                </a:lnTo>
                <a:lnTo>
                  <a:pt x="0" y="3901168"/>
                </a:lnTo>
                <a:cubicBezTo>
                  <a:pt x="0" y="3193463"/>
                  <a:pt x="0" y="2061134"/>
                  <a:pt x="0" y="249408"/>
                </a:cubicBezTo>
                <a:cubicBezTo>
                  <a:pt x="0" y="112636"/>
                  <a:pt x="114829" y="0"/>
                  <a:pt x="250164" y="0"/>
                </a:cubicBezTo>
                <a:close/>
              </a:path>
            </a:pathLst>
          </a:custGeom>
          <a:solidFill>
            <a:srgbClr val="F3F3F3"/>
          </a:solidFill>
          <a:ln>
            <a:noFill/>
          </a:ln>
        </p:spPr>
        <p:txBody>
          <a:bodyPr wrap="square" anchor="ctr">
            <a:noAutofit/>
          </a:bodyPr>
          <a:lstStyle>
            <a:lvl1pPr algn="ctr">
              <a:defRPr sz="1200">
                <a:solidFill>
                  <a:schemeClr val="tx1"/>
                </a:solidFill>
              </a:defRPr>
            </a:lvl1pPr>
          </a:lstStyle>
          <a:p>
            <a:endParaRPr lang="en-US"/>
          </a:p>
        </p:txBody>
      </p:sp>
      <p:sp>
        <p:nvSpPr>
          <p:cNvPr id="2" name="Text Placeholder 20">
            <a:extLst>
              <a:ext uri="{FF2B5EF4-FFF2-40B4-BE49-F238E27FC236}">
                <a16:creationId xmlns:a16="http://schemas.microsoft.com/office/drawing/2014/main" id="{608C276E-CF8A-30E1-0676-E474E2CCA452}"/>
              </a:ext>
            </a:extLst>
          </p:cNvPr>
          <p:cNvSpPr>
            <a:spLocks noGrp="1"/>
          </p:cNvSpPr>
          <p:nvPr>
            <p:ph type="body" sz="quarter" idx="19" hasCustomPrompt="1"/>
          </p:nvPr>
        </p:nvSpPr>
        <p:spPr>
          <a:xfrm>
            <a:off x="2028825" y="2697727"/>
            <a:ext cx="3338305" cy="1069055"/>
          </a:xfrm>
        </p:spPr>
        <p:txBody>
          <a:bodyPr lIns="0">
            <a:normAutofit/>
          </a:bodyPr>
          <a:lstStyle>
            <a:lvl1pPr marL="0" algn="l" defTabSz="914330" rtl="0" eaLnBrk="1" latinLnBrk="0" hangingPunct="1">
              <a:lnSpc>
                <a:spcPct val="100000"/>
              </a:lnSpc>
              <a:spcBef>
                <a:spcPts val="600"/>
              </a:spcBef>
              <a:defRPr lang="en-US" sz="105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2pPr>
            <a:lvl3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3pPr>
            <a:lvl4pPr marL="0" algn="l" defTabSz="914330" rtl="0" eaLnBrk="1" latinLnBrk="0" hangingPunct="1">
              <a:lnSpc>
                <a:spcPct val="130000"/>
              </a:lnSpc>
              <a:spcBef>
                <a:spcPts val="600"/>
              </a:spcBef>
              <a:defRPr lang="en-US" sz="1050" kern="1200" dirty="0" smtClean="0">
                <a:solidFill>
                  <a:schemeClr val="tx1">
                    <a:alpha val="70000"/>
                  </a:schemeClr>
                </a:solidFill>
                <a:latin typeface="+mn-lt"/>
                <a:ea typeface="+mn-ea"/>
                <a:cs typeface="+mn-cs"/>
              </a:defRPr>
            </a:lvl4pPr>
            <a:lvl5pPr marL="0" algn="l" defTabSz="914330" rtl="0" eaLnBrk="1" latinLnBrk="0" hangingPunct="1">
              <a:lnSpc>
                <a:spcPct val="100000"/>
              </a:lnSpc>
              <a:spcBef>
                <a:spcPts val="600"/>
              </a:spcBef>
              <a:defRPr lang="en-SA" sz="1050" kern="1200" dirty="0">
                <a:solidFill>
                  <a:schemeClr val="tx1">
                    <a:alpha val="70000"/>
                  </a:schemeClr>
                </a:solidFill>
                <a:latin typeface="+mn-lt"/>
                <a:ea typeface="+mn-ea"/>
                <a:cs typeface="+mn-cs"/>
              </a:defRPr>
            </a:lvl5pPr>
          </a:lstStyle>
          <a:p>
            <a:pPr>
              <a:lnSpc>
                <a:spcPct val="130000"/>
              </a:lnSpc>
              <a:spcBef>
                <a:spcPts val="600"/>
              </a:spcBef>
            </a:pPr>
            <a:r>
              <a:rPr lang="en-US" sz="1050" b="1" dirty="0">
                <a:solidFill>
                  <a:schemeClr val="tx1">
                    <a:alpha val="70000"/>
                  </a:schemeClr>
                </a:solidFill>
              </a:rPr>
              <a:t>A peep at some distant orb has power to raise and purify </a:t>
            </a:r>
            <a:r>
              <a:rPr lang="en-US" sz="1050" dirty="0">
                <a:solidFill>
                  <a:schemeClr val="tx1">
                    <a:alpha val="70000"/>
                  </a:schemeClr>
                </a:solidFill>
              </a:rPr>
              <a:t>our thoughts like a strain of sacred music, or a noble picture. thoughts like a strain of sacred music, or a noble picture.</a:t>
            </a:r>
          </a:p>
        </p:txBody>
      </p:sp>
    </p:spTree>
    <p:extLst>
      <p:ext uri="{BB962C8B-B14F-4D97-AF65-F5344CB8AC3E}">
        <p14:creationId xmlns:p14="http://schemas.microsoft.com/office/powerpoint/2010/main" val="266707936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4" name="Rectangle 3"/>
          <p:cNvSpPr/>
          <p:nvPr userDrawn="1"/>
        </p:nvSpPr>
        <p:spPr>
          <a:xfrm>
            <a:off x="2027238" y="1125538"/>
            <a:ext cx="822960" cy="822960"/>
          </a:xfrm>
          <a:prstGeom prst="rect">
            <a:avLst/>
          </a:prstGeom>
          <a:solidFill>
            <a:srgbClr val="F3F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5" name="Rectangle 4"/>
          <p:cNvSpPr/>
          <p:nvPr userDrawn="1"/>
        </p:nvSpPr>
        <p:spPr>
          <a:xfrm>
            <a:off x="3009900" y="1120140"/>
            <a:ext cx="822960" cy="822960"/>
          </a:xfrm>
          <a:prstGeom prst="rect">
            <a:avLst/>
          </a:prstGeom>
          <a:solidFill>
            <a:srgbClr val="F3F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6" name="Rectangle 5"/>
          <p:cNvSpPr/>
          <p:nvPr userDrawn="1"/>
        </p:nvSpPr>
        <p:spPr>
          <a:xfrm>
            <a:off x="2027238" y="2148840"/>
            <a:ext cx="822960" cy="822960"/>
          </a:xfrm>
          <a:prstGeom prst="rect">
            <a:avLst/>
          </a:prstGeom>
          <a:solidFill>
            <a:srgbClr val="F3F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7" name="Rectangle 6"/>
          <p:cNvSpPr/>
          <p:nvPr userDrawn="1"/>
        </p:nvSpPr>
        <p:spPr>
          <a:xfrm>
            <a:off x="3011805" y="2145982"/>
            <a:ext cx="822960" cy="822960"/>
          </a:xfrm>
          <a:prstGeom prst="rect">
            <a:avLst/>
          </a:prstGeom>
          <a:solidFill>
            <a:srgbClr val="F3F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8" name="Rectangle 7"/>
          <p:cNvSpPr/>
          <p:nvPr userDrawn="1"/>
        </p:nvSpPr>
        <p:spPr>
          <a:xfrm>
            <a:off x="3992562" y="1125538"/>
            <a:ext cx="822960" cy="822960"/>
          </a:xfrm>
          <a:prstGeom prst="rect">
            <a:avLst/>
          </a:prstGeom>
          <a:solidFill>
            <a:srgbClr val="F3F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9" name="Rectangle 8"/>
          <p:cNvSpPr/>
          <p:nvPr userDrawn="1"/>
        </p:nvSpPr>
        <p:spPr>
          <a:xfrm>
            <a:off x="3992562" y="2148840"/>
            <a:ext cx="822960" cy="822960"/>
          </a:xfrm>
          <a:prstGeom prst="rect">
            <a:avLst/>
          </a:prstGeom>
          <a:solidFill>
            <a:srgbClr val="F3F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10" name="Rectangle 9"/>
          <p:cNvSpPr/>
          <p:nvPr userDrawn="1"/>
        </p:nvSpPr>
        <p:spPr>
          <a:xfrm>
            <a:off x="4975224" y="1125538"/>
            <a:ext cx="822960" cy="822960"/>
          </a:xfrm>
          <a:prstGeom prst="rect">
            <a:avLst/>
          </a:prstGeom>
          <a:solidFill>
            <a:srgbClr val="F3F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11" name="Rectangle 10"/>
          <p:cNvSpPr/>
          <p:nvPr userDrawn="1"/>
        </p:nvSpPr>
        <p:spPr>
          <a:xfrm>
            <a:off x="4973319" y="2148840"/>
            <a:ext cx="822960" cy="822960"/>
          </a:xfrm>
          <a:prstGeom prst="rect">
            <a:avLst/>
          </a:prstGeom>
          <a:solidFill>
            <a:srgbClr val="F3F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12" name="Rectangle 11"/>
          <p:cNvSpPr/>
          <p:nvPr userDrawn="1"/>
        </p:nvSpPr>
        <p:spPr>
          <a:xfrm>
            <a:off x="5954076" y="1125538"/>
            <a:ext cx="822960" cy="822960"/>
          </a:xfrm>
          <a:prstGeom prst="rect">
            <a:avLst/>
          </a:prstGeom>
          <a:solidFill>
            <a:srgbClr val="F3F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13" name="Rectangle 12"/>
          <p:cNvSpPr/>
          <p:nvPr userDrawn="1"/>
        </p:nvSpPr>
        <p:spPr>
          <a:xfrm>
            <a:off x="6936738" y="1120140"/>
            <a:ext cx="822960" cy="822960"/>
          </a:xfrm>
          <a:prstGeom prst="rect">
            <a:avLst/>
          </a:prstGeom>
          <a:solidFill>
            <a:srgbClr val="F3F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14" name="Rectangle 13"/>
          <p:cNvSpPr/>
          <p:nvPr userDrawn="1"/>
        </p:nvSpPr>
        <p:spPr>
          <a:xfrm>
            <a:off x="5954076" y="2148840"/>
            <a:ext cx="822960" cy="822960"/>
          </a:xfrm>
          <a:prstGeom prst="rect">
            <a:avLst/>
          </a:prstGeom>
          <a:solidFill>
            <a:srgbClr val="F3F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15" name="Rectangle 14"/>
          <p:cNvSpPr/>
          <p:nvPr userDrawn="1"/>
        </p:nvSpPr>
        <p:spPr>
          <a:xfrm>
            <a:off x="6938643" y="2145982"/>
            <a:ext cx="822960" cy="822960"/>
          </a:xfrm>
          <a:prstGeom prst="rect">
            <a:avLst/>
          </a:prstGeom>
          <a:solidFill>
            <a:srgbClr val="F3F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16" name="Rectangle 15"/>
          <p:cNvSpPr/>
          <p:nvPr userDrawn="1"/>
        </p:nvSpPr>
        <p:spPr>
          <a:xfrm>
            <a:off x="7919400" y="1125538"/>
            <a:ext cx="822960" cy="822960"/>
          </a:xfrm>
          <a:prstGeom prst="rect">
            <a:avLst/>
          </a:prstGeom>
          <a:solidFill>
            <a:srgbClr val="F3F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17" name="Rectangle 16"/>
          <p:cNvSpPr/>
          <p:nvPr userDrawn="1"/>
        </p:nvSpPr>
        <p:spPr>
          <a:xfrm>
            <a:off x="7919400" y="2148840"/>
            <a:ext cx="822960" cy="822960"/>
          </a:xfrm>
          <a:prstGeom prst="rect">
            <a:avLst/>
          </a:prstGeom>
          <a:solidFill>
            <a:srgbClr val="F3F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18" name="Rectangle 17"/>
          <p:cNvSpPr/>
          <p:nvPr userDrawn="1"/>
        </p:nvSpPr>
        <p:spPr>
          <a:xfrm>
            <a:off x="8902062" y="1125538"/>
            <a:ext cx="822960" cy="822960"/>
          </a:xfrm>
          <a:prstGeom prst="rect">
            <a:avLst/>
          </a:prstGeom>
          <a:solidFill>
            <a:srgbClr val="F3F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19" name="Rectangle 18"/>
          <p:cNvSpPr/>
          <p:nvPr userDrawn="1"/>
        </p:nvSpPr>
        <p:spPr>
          <a:xfrm>
            <a:off x="8900157" y="2148840"/>
            <a:ext cx="822960" cy="822960"/>
          </a:xfrm>
          <a:prstGeom prst="rect">
            <a:avLst/>
          </a:prstGeom>
          <a:solidFill>
            <a:srgbClr val="F3F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20" name="Rectangle 19"/>
          <p:cNvSpPr/>
          <p:nvPr userDrawn="1"/>
        </p:nvSpPr>
        <p:spPr>
          <a:xfrm>
            <a:off x="9882819" y="1125538"/>
            <a:ext cx="822960" cy="822960"/>
          </a:xfrm>
          <a:prstGeom prst="rect">
            <a:avLst/>
          </a:prstGeom>
          <a:solidFill>
            <a:srgbClr val="F3F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21" name="Rectangle 20"/>
          <p:cNvSpPr/>
          <p:nvPr userDrawn="1"/>
        </p:nvSpPr>
        <p:spPr>
          <a:xfrm>
            <a:off x="9880914" y="2148840"/>
            <a:ext cx="822960" cy="822960"/>
          </a:xfrm>
          <a:prstGeom prst="rect">
            <a:avLst/>
          </a:prstGeom>
          <a:solidFill>
            <a:srgbClr val="F3F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22" name="Rectangle 21"/>
          <p:cNvSpPr/>
          <p:nvPr userDrawn="1"/>
        </p:nvSpPr>
        <p:spPr>
          <a:xfrm>
            <a:off x="2027238" y="3174682"/>
            <a:ext cx="822960" cy="822960"/>
          </a:xfrm>
          <a:prstGeom prst="rect">
            <a:avLst/>
          </a:prstGeom>
          <a:solidFill>
            <a:srgbClr val="F3F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23" name="Rectangle 22"/>
          <p:cNvSpPr/>
          <p:nvPr userDrawn="1"/>
        </p:nvSpPr>
        <p:spPr>
          <a:xfrm>
            <a:off x="3009900" y="3169284"/>
            <a:ext cx="822960" cy="822960"/>
          </a:xfrm>
          <a:prstGeom prst="rect">
            <a:avLst/>
          </a:prstGeom>
          <a:solidFill>
            <a:srgbClr val="F3F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24" name="Rectangle 23"/>
          <p:cNvSpPr/>
          <p:nvPr userDrawn="1"/>
        </p:nvSpPr>
        <p:spPr>
          <a:xfrm>
            <a:off x="2027238" y="4197984"/>
            <a:ext cx="822960" cy="822960"/>
          </a:xfrm>
          <a:prstGeom prst="rect">
            <a:avLst/>
          </a:prstGeom>
          <a:solidFill>
            <a:srgbClr val="F3F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25" name="Rectangle 24"/>
          <p:cNvSpPr/>
          <p:nvPr userDrawn="1"/>
        </p:nvSpPr>
        <p:spPr>
          <a:xfrm>
            <a:off x="3011805" y="4195126"/>
            <a:ext cx="822960" cy="822960"/>
          </a:xfrm>
          <a:prstGeom prst="rect">
            <a:avLst/>
          </a:prstGeom>
          <a:solidFill>
            <a:srgbClr val="F3F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26" name="Rectangle 25"/>
          <p:cNvSpPr/>
          <p:nvPr userDrawn="1"/>
        </p:nvSpPr>
        <p:spPr>
          <a:xfrm>
            <a:off x="3992562" y="3174682"/>
            <a:ext cx="822960" cy="822960"/>
          </a:xfrm>
          <a:prstGeom prst="rect">
            <a:avLst/>
          </a:prstGeom>
          <a:solidFill>
            <a:srgbClr val="F3F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27" name="Rectangle 26"/>
          <p:cNvSpPr/>
          <p:nvPr userDrawn="1"/>
        </p:nvSpPr>
        <p:spPr>
          <a:xfrm>
            <a:off x="3992562" y="4197984"/>
            <a:ext cx="822960" cy="822960"/>
          </a:xfrm>
          <a:prstGeom prst="rect">
            <a:avLst/>
          </a:prstGeom>
          <a:solidFill>
            <a:srgbClr val="F3F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28" name="Rectangle 27"/>
          <p:cNvSpPr/>
          <p:nvPr userDrawn="1"/>
        </p:nvSpPr>
        <p:spPr>
          <a:xfrm>
            <a:off x="4975224" y="3174682"/>
            <a:ext cx="822960" cy="822960"/>
          </a:xfrm>
          <a:prstGeom prst="rect">
            <a:avLst/>
          </a:prstGeom>
          <a:solidFill>
            <a:srgbClr val="F3F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29" name="Rectangle 28"/>
          <p:cNvSpPr/>
          <p:nvPr userDrawn="1"/>
        </p:nvSpPr>
        <p:spPr>
          <a:xfrm>
            <a:off x="4973319" y="4197984"/>
            <a:ext cx="822960" cy="822960"/>
          </a:xfrm>
          <a:prstGeom prst="rect">
            <a:avLst/>
          </a:prstGeom>
          <a:solidFill>
            <a:srgbClr val="F3F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30" name="Rectangle 29"/>
          <p:cNvSpPr/>
          <p:nvPr userDrawn="1"/>
        </p:nvSpPr>
        <p:spPr>
          <a:xfrm>
            <a:off x="5954076" y="3174682"/>
            <a:ext cx="822960" cy="822960"/>
          </a:xfrm>
          <a:prstGeom prst="rect">
            <a:avLst/>
          </a:prstGeom>
          <a:solidFill>
            <a:srgbClr val="F3F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31" name="Rectangle 30"/>
          <p:cNvSpPr/>
          <p:nvPr userDrawn="1"/>
        </p:nvSpPr>
        <p:spPr>
          <a:xfrm>
            <a:off x="6936738" y="3169284"/>
            <a:ext cx="822960" cy="822960"/>
          </a:xfrm>
          <a:prstGeom prst="rect">
            <a:avLst/>
          </a:prstGeom>
          <a:solidFill>
            <a:srgbClr val="F3F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32" name="Rectangle 31"/>
          <p:cNvSpPr/>
          <p:nvPr userDrawn="1"/>
        </p:nvSpPr>
        <p:spPr>
          <a:xfrm>
            <a:off x="5954076" y="4197984"/>
            <a:ext cx="822960" cy="822960"/>
          </a:xfrm>
          <a:prstGeom prst="rect">
            <a:avLst/>
          </a:prstGeom>
          <a:solidFill>
            <a:srgbClr val="F3F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33" name="Rectangle 32"/>
          <p:cNvSpPr/>
          <p:nvPr userDrawn="1"/>
        </p:nvSpPr>
        <p:spPr>
          <a:xfrm>
            <a:off x="6938643" y="4195126"/>
            <a:ext cx="822960" cy="822960"/>
          </a:xfrm>
          <a:prstGeom prst="rect">
            <a:avLst/>
          </a:prstGeom>
          <a:solidFill>
            <a:srgbClr val="F3F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34" name="Rectangle 33"/>
          <p:cNvSpPr/>
          <p:nvPr userDrawn="1"/>
        </p:nvSpPr>
        <p:spPr>
          <a:xfrm>
            <a:off x="7919400" y="3174682"/>
            <a:ext cx="822960" cy="822960"/>
          </a:xfrm>
          <a:prstGeom prst="rect">
            <a:avLst/>
          </a:prstGeom>
          <a:solidFill>
            <a:srgbClr val="F3F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35" name="Rectangle 34"/>
          <p:cNvSpPr/>
          <p:nvPr userDrawn="1"/>
        </p:nvSpPr>
        <p:spPr>
          <a:xfrm>
            <a:off x="7919400" y="4197984"/>
            <a:ext cx="822960" cy="822960"/>
          </a:xfrm>
          <a:prstGeom prst="rect">
            <a:avLst/>
          </a:prstGeom>
          <a:solidFill>
            <a:srgbClr val="F3F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36" name="Rectangle 35"/>
          <p:cNvSpPr/>
          <p:nvPr userDrawn="1"/>
        </p:nvSpPr>
        <p:spPr>
          <a:xfrm>
            <a:off x="8902062" y="3174682"/>
            <a:ext cx="822960" cy="822960"/>
          </a:xfrm>
          <a:prstGeom prst="rect">
            <a:avLst/>
          </a:prstGeom>
          <a:solidFill>
            <a:srgbClr val="F3F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37" name="Rectangle 36"/>
          <p:cNvSpPr/>
          <p:nvPr userDrawn="1"/>
        </p:nvSpPr>
        <p:spPr>
          <a:xfrm>
            <a:off x="8900157" y="4197984"/>
            <a:ext cx="822960" cy="822960"/>
          </a:xfrm>
          <a:prstGeom prst="rect">
            <a:avLst/>
          </a:prstGeom>
          <a:solidFill>
            <a:srgbClr val="F3F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38" name="Rectangle 37"/>
          <p:cNvSpPr/>
          <p:nvPr userDrawn="1"/>
        </p:nvSpPr>
        <p:spPr>
          <a:xfrm>
            <a:off x="9882819" y="3174682"/>
            <a:ext cx="822960" cy="822960"/>
          </a:xfrm>
          <a:prstGeom prst="rect">
            <a:avLst/>
          </a:prstGeom>
          <a:solidFill>
            <a:srgbClr val="F3F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39" name="Rectangle 38"/>
          <p:cNvSpPr/>
          <p:nvPr userDrawn="1"/>
        </p:nvSpPr>
        <p:spPr>
          <a:xfrm>
            <a:off x="9880914" y="4197984"/>
            <a:ext cx="822960" cy="822960"/>
          </a:xfrm>
          <a:prstGeom prst="rect">
            <a:avLst/>
          </a:prstGeom>
          <a:solidFill>
            <a:srgbClr val="F3F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40" name="Rectangle 39"/>
          <p:cNvSpPr/>
          <p:nvPr userDrawn="1"/>
        </p:nvSpPr>
        <p:spPr>
          <a:xfrm>
            <a:off x="2027238" y="5221286"/>
            <a:ext cx="822960" cy="822960"/>
          </a:xfrm>
          <a:prstGeom prst="rect">
            <a:avLst/>
          </a:prstGeom>
          <a:solidFill>
            <a:srgbClr val="F3F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41" name="Rectangle 40"/>
          <p:cNvSpPr/>
          <p:nvPr userDrawn="1"/>
        </p:nvSpPr>
        <p:spPr>
          <a:xfrm>
            <a:off x="3011805" y="5218428"/>
            <a:ext cx="822960" cy="822960"/>
          </a:xfrm>
          <a:prstGeom prst="rect">
            <a:avLst/>
          </a:prstGeom>
          <a:solidFill>
            <a:srgbClr val="F3F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42" name="Rectangle 41"/>
          <p:cNvSpPr/>
          <p:nvPr userDrawn="1"/>
        </p:nvSpPr>
        <p:spPr>
          <a:xfrm>
            <a:off x="3992562" y="5221286"/>
            <a:ext cx="822960" cy="822960"/>
          </a:xfrm>
          <a:prstGeom prst="rect">
            <a:avLst/>
          </a:prstGeom>
          <a:solidFill>
            <a:srgbClr val="F3F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43" name="Rectangle 42"/>
          <p:cNvSpPr/>
          <p:nvPr userDrawn="1"/>
        </p:nvSpPr>
        <p:spPr>
          <a:xfrm>
            <a:off x="4973319" y="5221286"/>
            <a:ext cx="822960" cy="822960"/>
          </a:xfrm>
          <a:prstGeom prst="rect">
            <a:avLst/>
          </a:prstGeom>
          <a:solidFill>
            <a:srgbClr val="F3F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44" name="Rectangle 43"/>
          <p:cNvSpPr/>
          <p:nvPr userDrawn="1"/>
        </p:nvSpPr>
        <p:spPr>
          <a:xfrm>
            <a:off x="5954076" y="5221286"/>
            <a:ext cx="822960" cy="822960"/>
          </a:xfrm>
          <a:prstGeom prst="rect">
            <a:avLst/>
          </a:prstGeom>
          <a:solidFill>
            <a:srgbClr val="F3F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45" name="Rectangle 44"/>
          <p:cNvSpPr/>
          <p:nvPr userDrawn="1"/>
        </p:nvSpPr>
        <p:spPr>
          <a:xfrm>
            <a:off x="6938643" y="5218428"/>
            <a:ext cx="822960" cy="822960"/>
          </a:xfrm>
          <a:prstGeom prst="rect">
            <a:avLst/>
          </a:prstGeom>
          <a:solidFill>
            <a:srgbClr val="F3F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46" name="Rectangle 45"/>
          <p:cNvSpPr/>
          <p:nvPr userDrawn="1"/>
        </p:nvSpPr>
        <p:spPr>
          <a:xfrm>
            <a:off x="7919400" y="5221286"/>
            <a:ext cx="822960" cy="822960"/>
          </a:xfrm>
          <a:prstGeom prst="rect">
            <a:avLst/>
          </a:prstGeom>
          <a:solidFill>
            <a:srgbClr val="F3F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47" name="Rectangle 46"/>
          <p:cNvSpPr/>
          <p:nvPr userDrawn="1"/>
        </p:nvSpPr>
        <p:spPr>
          <a:xfrm>
            <a:off x="8900157" y="5221286"/>
            <a:ext cx="822960" cy="822960"/>
          </a:xfrm>
          <a:prstGeom prst="rect">
            <a:avLst/>
          </a:prstGeom>
          <a:solidFill>
            <a:srgbClr val="F3F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48" name="Rectangle 47"/>
          <p:cNvSpPr/>
          <p:nvPr userDrawn="1"/>
        </p:nvSpPr>
        <p:spPr>
          <a:xfrm>
            <a:off x="9880914" y="5221286"/>
            <a:ext cx="822960" cy="822960"/>
          </a:xfrm>
          <a:prstGeom prst="rect">
            <a:avLst/>
          </a:prstGeom>
          <a:solidFill>
            <a:srgbClr val="F3F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2" name="Title 1">
            <a:extLst>
              <a:ext uri="{FF2B5EF4-FFF2-40B4-BE49-F238E27FC236}">
                <a16:creationId xmlns:a16="http://schemas.microsoft.com/office/drawing/2014/main" id="{4F6D9208-D2C5-4FC5-8D0D-89C471EAAD30}"/>
              </a:ext>
            </a:extLst>
          </p:cNvPr>
          <p:cNvSpPr>
            <a:spLocks noGrp="1"/>
          </p:cNvSpPr>
          <p:nvPr>
            <p:ph type="title"/>
          </p:nvPr>
        </p:nvSpPr>
        <p:spPr>
          <a:xfrm>
            <a:off x="2027238" y="465296"/>
            <a:ext cx="8678541" cy="560071"/>
          </a:xfrm>
          <a:prstGeom prst="rect">
            <a:avLst/>
          </a:prstGeom>
        </p:spPr>
        <p:txBody>
          <a:bodyPr lIns="0" rIns="0"/>
          <a:lstStyle>
            <a:lvl1pPr>
              <a:defRPr sz="2400"/>
            </a:lvl1pPr>
          </a:lstStyle>
          <a:p>
            <a:r>
              <a:rPr lang="en-US" dirty="0"/>
              <a:t>Click to edit Master title style</a:t>
            </a:r>
          </a:p>
        </p:txBody>
      </p:sp>
    </p:spTree>
    <p:extLst>
      <p:ext uri="{BB962C8B-B14F-4D97-AF65-F5344CB8AC3E}">
        <p14:creationId xmlns:p14="http://schemas.microsoft.com/office/powerpoint/2010/main" val="201130411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1779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4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atin typeface="Cairo" pitchFamily="2" charset="-78"/>
                <a:cs typeface="Cairo" pitchFamily="2" charset="-78"/>
              </a:defRPr>
            </a:lvl1pPr>
          </a:lstStyle>
          <a:p>
            <a:r>
              <a:rPr lang="en-US"/>
              <a:t>Click to edit Master title style</a:t>
            </a:r>
          </a:p>
        </p:txBody>
      </p:sp>
      <p:sp>
        <p:nvSpPr>
          <p:cNvPr id="15" name="Text Placeholder 12">
            <a:extLst>
              <a:ext uri="{FF2B5EF4-FFF2-40B4-BE49-F238E27FC236}">
                <a16:creationId xmlns:a16="http://schemas.microsoft.com/office/drawing/2014/main" id="{A75A8683-0008-A91D-BA8C-9249200AC5BA}"/>
              </a:ext>
            </a:extLst>
          </p:cNvPr>
          <p:cNvSpPr>
            <a:spLocks noGrp="1"/>
          </p:cNvSpPr>
          <p:nvPr>
            <p:ph type="body" sz="quarter" idx="28" hasCustomPrompt="1"/>
          </p:nvPr>
        </p:nvSpPr>
        <p:spPr>
          <a:xfrm>
            <a:off x="2363892" y="5142156"/>
            <a:ext cx="1274474" cy="342900"/>
          </a:xfrm>
        </p:spPr>
        <p:txBody>
          <a:bodyPr lIns="0" tIns="0" rIns="0" bIns="0">
            <a:noAutofit/>
          </a:bodyPr>
          <a:lstStyle>
            <a:lvl1pPr>
              <a:defRPr sz="1400" b="1" i="0">
                <a:latin typeface="Cairo" pitchFamily="2" charset="-78"/>
                <a:cs typeface="Cairo" pitchFamily="2" charset="-78"/>
              </a:defRPr>
            </a:lvl1pPr>
          </a:lstStyle>
          <a:p>
            <a:pPr lvl="0"/>
            <a:r>
              <a:rPr lang="en-SA" dirty="0"/>
              <a:t>Step 1</a:t>
            </a:r>
          </a:p>
        </p:txBody>
      </p:sp>
      <p:sp>
        <p:nvSpPr>
          <p:cNvPr id="18" name="Text Placeholder 30">
            <a:extLst>
              <a:ext uri="{FF2B5EF4-FFF2-40B4-BE49-F238E27FC236}">
                <a16:creationId xmlns:a16="http://schemas.microsoft.com/office/drawing/2014/main" id="{9D864B6F-3B5A-D012-E005-0E4587197EDC}"/>
              </a:ext>
            </a:extLst>
          </p:cNvPr>
          <p:cNvSpPr>
            <a:spLocks noGrp="1"/>
          </p:cNvSpPr>
          <p:nvPr>
            <p:ph type="body" sz="quarter" idx="27" hasCustomPrompt="1"/>
          </p:nvPr>
        </p:nvSpPr>
        <p:spPr>
          <a:xfrm>
            <a:off x="2366554" y="5521000"/>
            <a:ext cx="1274474" cy="752800"/>
          </a:xfrm>
        </p:spPr>
        <p:txBody>
          <a:bodyPr lIns="0">
            <a:noAutofit/>
          </a:bodyPr>
          <a:lstStyle>
            <a:lvl1pPr marL="0" algn="l" defTabSz="914330" rtl="0" eaLnBrk="1" latinLnBrk="0" hangingPunct="1">
              <a:lnSpc>
                <a:spcPct val="130000"/>
              </a:lnSpc>
              <a:spcBef>
                <a:spcPts val="600"/>
              </a:spcBef>
              <a:defRPr lang="en-US" sz="100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dirty="0">
                <a:solidFill>
                  <a:schemeClr val="tx1">
                    <a:alpha val="70000"/>
                  </a:schemeClr>
                </a:solidFill>
                <a:latin typeface="Cairo" pitchFamily="2" charset="-78"/>
                <a:cs typeface="Cairo" pitchFamily="2" charset="-78"/>
              </a:rPr>
              <a:t>Noble picture, or a passage from the grander poets. </a:t>
            </a:r>
          </a:p>
        </p:txBody>
      </p:sp>
      <p:sp>
        <p:nvSpPr>
          <p:cNvPr id="21" name="Text Placeholder 12">
            <a:extLst>
              <a:ext uri="{FF2B5EF4-FFF2-40B4-BE49-F238E27FC236}">
                <a16:creationId xmlns:a16="http://schemas.microsoft.com/office/drawing/2014/main" id="{6B9347FB-DCC8-23F1-0A39-69FCEF7E6609}"/>
              </a:ext>
            </a:extLst>
          </p:cNvPr>
          <p:cNvSpPr>
            <a:spLocks noGrp="1"/>
          </p:cNvSpPr>
          <p:nvPr>
            <p:ph type="body" sz="quarter" idx="29" hasCustomPrompt="1"/>
          </p:nvPr>
        </p:nvSpPr>
        <p:spPr>
          <a:xfrm>
            <a:off x="4245701" y="4763312"/>
            <a:ext cx="1274474" cy="342900"/>
          </a:xfrm>
        </p:spPr>
        <p:txBody>
          <a:bodyPr lIns="0" tIns="0" rIns="0" bIns="0">
            <a:noAutofit/>
          </a:bodyPr>
          <a:lstStyle>
            <a:lvl1pPr>
              <a:defRPr sz="1400" b="1" i="0">
                <a:latin typeface="Cairo" pitchFamily="2" charset="-78"/>
                <a:cs typeface="Cairo" pitchFamily="2" charset="-78"/>
              </a:defRPr>
            </a:lvl1pPr>
          </a:lstStyle>
          <a:p>
            <a:pPr lvl="0"/>
            <a:r>
              <a:rPr lang="en-SA" dirty="0"/>
              <a:t>Step 2</a:t>
            </a:r>
          </a:p>
        </p:txBody>
      </p:sp>
      <p:sp>
        <p:nvSpPr>
          <p:cNvPr id="22" name="Text Placeholder 30">
            <a:extLst>
              <a:ext uri="{FF2B5EF4-FFF2-40B4-BE49-F238E27FC236}">
                <a16:creationId xmlns:a16="http://schemas.microsoft.com/office/drawing/2014/main" id="{62F05EF4-F241-2900-44F5-F3F84DE8BF05}"/>
              </a:ext>
            </a:extLst>
          </p:cNvPr>
          <p:cNvSpPr>
            <a:spLocks noGrp="1"/>
          </p:cNvSpPr>
          <p:nvPr>
            <p:ph type="body" sz="quarter" idx="30" hasCustomPrompt="1"/>
          </p:nvPr>
        </p:nvSpPr>
        <p:spPr>
          <a:xfrm>
            <a:off x="4248363" y="5142156"/>
            <a:ext cx="1274474" cy="752800"/>
          </a:xfrm>
        </p:spPr>
        <p:txBody>
          <a:bodyPr lIns="0">
            <a:noAutofit/>
          </a:bodyPr>
          <a:lstStyle>
            <a:lvl1pPr marL="0" algn="l" defTabSz="914330" rtl="0" eaLnBrk="1" latinLnBrk="0" hangingPunct="1">
              <a:lnSpc>
                <a:spcPct val="130000"/>
              </a:lnSpc>
              <a:spcBef>
                <a:spcPts val="600"/>
              </a:spcBef>
              <a:defRPr lang="en-US" sz="100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dirty="0">
                <a:solidFill>
                  <a:schemeClr val="tx1">
                    <a:alpha val="70000"/>
                  </a:schemeClr>
                </a:solidFill>
                <a:latin typeface="Cairo" pitchFamily="2" charset="-78"/>
                <a:cs typeface="Cairo" pitchFamily="2" charset="-78"/>
              </a:rPr>
              <a:t>Noble picture, or a passage from the grander poets. </a:t>
            </a:r>
          </a:p>
        </p:txBody>
      </p:sp>
      <p:sp>
        <p:nvSpPr>
          <p:cNvPr id="25" name="Text Placeholder 12">
            <a:extLst>
              <a:ext uri="{FF2B5EF4-FFF2-40B4-BE49-F238E27FC236}">
                <a16:creationId xmlns:a16="http://schemas.microsoft.com/office/drawing/2014/main" id="{E27BF202-41E9-2603-A990-1703E280CF2A}"/>
              </a:ext>
            </a:extLst>
          </p:cNvPr>
          <p:cNvSpPr>
            <a:spLocks noGrp="1"/>
          </p:cNvSpPr>
          <p:nvPr>
            <p:ph type="body" sz="quarter" idx="31" hasCustomPrompt="1"/>
          </p:nvPr>
        </p:nvSpPr>
        <p:spPr>
          <a:xfrm>
            <a:off x="6127509" y="4366664"/>
            <a:ext cx="1274474" cy="342900"/>
          </a:xfrm>
        </p:spPr>
        <p:txBody>
          <a:bodyPr lIns="0" tIns="0" rIns="0" bIns="0">
            <a:noAutofit/>
          </a:bodyPr>
          <a:lstStyle>
            <a:lvl1pPr>
              <a:defRPr sz="1400" b="1" i="0">
                <a:latin typeface="Cairo" pitchFamily="2" charset="-78"/>
                <a:cs typeface="Cairo" pitchFamily="2" charset="-78"/>
              </a:defRPr>
            </a:lvl1pPr>
          </a:lstStyle>
          <a:p>
            <a:pPr lvl="0"/>
            <a:r>
              <a:rPr lang="en-SA" dirty="0"/>
              <a:t>Step 3</a:t>
            </a:r>
          </a:p>
        </p:txBody>
      </p:sp>
      <p:sp>
        <p:nvSpPr>
          <p:cNvPr id="26" name="Text Placeholder 30">
            <a:extLst>
              <a:ext uri="{FF2B5EF4-FFF2-40B4-BE49-F238E27FC236}">
                <a16:creationId xmlns:a16="http://schemas.microsoft.com/office/drawing/2014/main" id="{4A9D59BE-2500-58E9-E9DD-48FCEE26B5E5}"/>
              </a:ext>
            </a:extLst>
          </p:cNvPr>
          <p:cNvSpPr>
            <a:spLocks noGrp="1"/>
          </p:cNvSpPr>
          <p:nvPr>
            <p:ph type="body" sz="quarter" idx="32" hasCustomPrompt="1"/>
          </p:nvPr>
        </p:nvSpPr>
        <p:spPr>
          <a:xfrm>
            <a:off x="6130171" y="4745508"/>
            <a:ext cx="1274474" cy="752800"/>
          </a:xfrm>
        </p:spPr>
        <p:txBody>
          <a:bodyPr lIns="0">
            <a:noAutofit/>
          </a:bodyPr>
          <a:lstStyle>
            <a:lvl1pPr marL="0" algn="l" defTabSz="914330" rtl="0" eaLnBrk="1" latinLnBrk="0" hangingPunct="1">
              <a:lnSpc>
                <a:spcPct val="130000"/>
              </a:lnSpc>
              <a:spcBef>
                <a:spcPts val="600"/>
              </a:spcBef>
              <a:defRPr lang="en-US" sz="100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dirty="0">
                <a:solidFill>
                  <a:schemeClr val="tx1">
                    <a:alpha val="70000"/>
                  </a:schemeClr>
                </a:solidFill>
                <a:latin typeface="Cairo" pitchFamily="2" charset="-78"/>
                <a:cs typeface="Cairo" pitchFamily="2" charset="-78"/>
              </a:rPr>
              <a:t>Noble picture, or a passage from the grander poets. </a:t>
            </a:r>
          </a:p>
        </p:txBody>
      </p:sp>
      <p:sp>
        <p:nvSpPr>
          <p:cNvPr id="29" name="Text Placeholder 12">
            <a:extLst>
              <a:ext uri="{FF2B5EF4-FFF2-40B4-BE49-F238E27FC236}">
                <a16:creationId xmlns:a16="http://schemas.microsoft.com/office/drawing/2014/main" id="{B3F8BF20-CEA3-E5AF-9E8E-C7C620A94221}"/>
              </a:ext>
            </a:extLst>
          </p:cNvPr>
          <p:cNvSpPr>
            <a:spLocks noGrp="1"/>
          </p:cNvSpPr>
          <p:nvPr>
            <p:ph type="body" sz="quarter" idx="33" hasCustomPrompt="1"/>
          </p:nvPr>
        </p:nvSpPr>
        <p:spPr>
          <a:xfrm>
            <a:off x="7996066" y="3974568"/>
            <a:ext cx="1274474" cy="342900"/>
          </a:xfrm>
        </p:spPr>
        <p:txBody>
          <a:bodyPr lIns="0" tIns="0" rIns="0" bIns="0">
            <a:noAutofit/>
          </a:bodyPr>
          <a:lstStyle>
            <a:lvl1pPr>
              <a:defRPr sz="1400" b="1" i="0">
                <a:latin typeface="Cairo" pitchFamily="2" charset="-78"/>
                <a:cs typeface="Cairo" pitchFamily="2" charset="-78"/>
              </a:defRPr>
            </a:lvl1pPr>
          </a:lstStyle>
          <a:p>
            <a:pPr lvl="0"/>
            <a:r>
              <a:rPr lang="en-SA" dirty="0"/>
              <a:t>Step 4</a:t>
            </a:r>
          </a:p>
        </p:txBody>
      </p:sp>
      <p:sp>
        <p:nvSpPr>
          <p:cNvPr id="30" name="Text Placeholder 30">
            <a:extLst>
              <a:ext uri="{FF2B5EF4-FFF2-40B4-BE49-F238E27FC236}">
                <a16:creationId xmlns:a16="http://schemas.microsoft.com/office/drawing/2014/main" id="{496CB19C-A0FC-65D8-0855-45A10A5FFA80}"/>
              </a:ext>
            </a:extLst>
          </p:cNvPr>
          <p:cNvSpPr>
            <a:spLocks noGrp="1"/>
          </p:cNvSpPr>
          <p:nvPr>
            <p:ph type="body" sz="quarter" idx="34" hasCustomPrompt="1"/>
          </p:nvPr>
        </p:nvSpPr>
        <p:spPr>
          <a:xfrm>
            <a:off x="7998728" y="4353412"/>
            <a:ext cx="1274474" cy="752800"/>
          </a:xfrm>
        </p:spPr>
        <p:txBody>
          <a:bodyPr lIns="0">
            <a:noAutofit/>
          </a:bodyPr>
          <a:lstStyle>
            <a:lvl1pPr marL="0" algn="l" defTabSz="914330" rtl="0" eaLnBrk="1" latinLnBrk="0" hangingPunct="1">
              <a:lnSpc>
                <a:spcPct val="130000"/>
              </a:lnSpc>
              <a:spcBef>
                <a:spcPts val="600"/>
              </a:spcBef>
              <a:defRPr lang="en-US" sz="100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dirty="0">
                <a:solidFill>
                  <a:schemeClr val="tx1">
                    <a:alpha val="70000"/>
                  </a:schemeClr>
                </a:solidFill>
                <a:latin typeface="Cairo" pitchFamily="2" charset="-78"/>
                <a:cs typeface="Cairo" pitchFamily="2" charset="-78"/>
              </a:rPr>
              <a:t>Noble picture, or a passage from the grander poets. </a:t>
            </a:r>
          </a:p>
        </p:txBody>
      </p:sp>
      <p:sp>
        <p:nvSpPr>
          <p:cNvPr id="33" name="Text Placeholder 12">
            <a:extLst>
              <a:ext uri="{FF2B5EF4-FFF2-40B4-BE49-F238E27FC236}">
                <a16:creationId xmlns:a16="http://schemas.microsoft.com/office/drawing/2014/main" id="{212207D2-B273-415C-43BD-E6B5EA5420DF}"/>
              </a:ext>
            </a:extLst>
          </p:cNvPr>
          <p:cNvSpPr>
            <a:spLocks noGrp="1"/>
          </p:cNvSpPr>
          <p:nvPr>
            <p:ph type="body" sz="quarter" idx="35" hasCustomPrompt="1"/>
          </p:nvPr>
        </p:nvSpPr>
        <p:spPr>
          <a:xfrm>
            <a:off x="9891127" y="3591172"/>
            <a:ext cx="1274474" cy="342900"/>
          </a:xfrm>
        </p:spPr>
        <p:txBody>
          <a:bodyPr lIns="0" tIns="0" rIns="0" bIns="0">
            <a:noAutofit/>
          </a:bodyPr>
          <a:lstStyle>
            <a:lvl1pPr>
              <a:defRPr sz="1400" b="1" i="0">
                <a:latin typeface="Cairo" pitchFamily="2" charset="-78"/>
                <a:cs typeface="Cairo" pitchFamily="2" charset="-78"/>
              </a:defRPr>
            </a:lvl1pPr>
          </a:lstStyle>
          <a:p>
            <a:pPr lvl="0"/>
            <a:r>
              <a:rPr lang="en-SA" dirty="0"/>
              <a:t>Step 5</a:t>
            </a:r>
          </a:p>
        </p:txBody>
      </p:sp>
      <p:sp>
        <p:nvSpPr>
          <p:cNvPr id="34" name="Text Placeholder 30">
            <a:extLst>
              <a:ext uri="{FF2B5EF4-FFF2-40B4-BE49-F238E27FC236}">
                <a16:creationId xmlns:a16="http://schemas.microsoft.com/office/drawing/2014/main" id="{6FD2B844-33D8-C8FA-D09A-A4E485C23A08}"/>
              </a:ext>
            </a:extLst>
          </p:cNvPr>
          <p:cNvSpPr>
            <a:spLocks noGrp="1"/>
          </p:cNvSpPr>
          <p:nvPr>
            <p:ph type="body" sz="quarter" idx="36" hasCustomPrompt="1"/>
          </p:nvPr>
        </p:nvSpPr>
        <p:spPr>
          <a:xfrm>
            <a:off x="9893789" y="3970016"/>
            <a:ext cx="1274474" cy="752800"/>
          </a:xfrm>
        </p:spPr>
        <p:txBody>
          <a:bodyPr lIns="0">
            <a:noAutofit/>
          </a:bodyPr>
          <a:lstStyle>
            <a:lvl1pPr marL="0" algn="l" defTabSz="914330" rtl="0" eaLnBrk="1" latinLnBrk="0" hangingPunct="1">
              <a:lnSpc>
                <a:spcPct val="130000"/>
              </a:lnSpc>
              <a:spcBef>
                <a:spcPts val="600"/>
              </a:spcBef>
              <a:defRPr lang="en-US" sz="100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nSpc>
                <a:spcPct val="130000"/>
              </a:lnSpc>
              <a:spcBef>
                <a:spcPts val="600"/>
              </a:spcBef>
            </a:pPr>
            <a:r>
              <a:rPr lang="en-US" sz="1050" dirty="0">
                <a:solidFill>
                  <a:schemeClr val="tx1">
                    <a:alpha val="70000"/>
                  </a:schemeClr>
                </a:solidFill>
                <a:latin typeface="Cairo" pitchFamily="2" charset="-78"/>
                <a:cs typeface="Cairo" pitchFamily="2" charset="-78"/>
              </a:rPr>
              <a:t>Noble picture, or a passage from the grander poets. </a:t>
            </a:r>
          </a:p>
        </p:txBody>
      </p:sp>
    </p:spTree>
    <p:extLst>
      <p:ext uri="{BB962C8B-B14F-4D97-AF65-F5344CB8AC3E}">
        <p14:creationId xmlns:p14="http://schemas.microsoft.com/office/powerpoint/2010/main" val="3790380658"/>
      </p:ext>
    </p:extLst>
  </p:cSld>
  <p:clrMapOvr>
    <a:masterClrMapping/>
  </p:clrMapOvr>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75_Custom Layout">
    <p:spTree>
      <p:nvGrpSpPr>
        <p:cNvPr id="1" name=""/>
        <p:cNvGrpSpPr/>
        <p:nvPr/>
      </p:nvGrpSpPr>
      <p:grpSpPr>
        <a:xfrm>
          <a:off x="0" y="0"/>
          <a:ext cx="0" cy="0"/>
          <a:chOff x="0" y="0"/>
          <a:chExt cx="0" cy="0"/>
        </a:xfrm>
      </p:grpSpPr>
      <p:sp>
        <p:nvSpPr>
          <p:cNvPr id="6" name="Title 5"/>
          <p:cNvSpPr>
            <a:spLocks noGrp="1"/>
          </p:cNvSpPr>
          <p:nvPr>
            <p:ph type="title"/>
          </p:nvPr>
        </p:nvSpPr>
        <p:spPr>
          <a:xfrm>
            <a:off x="2028825" y="946702"/>
            <a:ext cx="4067176" cy="1750146"/>
          </a:xfrm>
        </p:spPr>
        <p:txBody>
          <a:bodyPr/>
          <a:lstStyle/>
          <a:p>
            <a:r>
              <a:rPr lang="en-US" dirty="0"/>
              <a:t>Click to edit Master title style</a:t>
            </a:r>
          </a:p>
        </p:txBody>
      </p:sp>
    </p:spTree>
    <p:extLst>
      <p:ext uri="{BB962C8B-B14F-4D97-AF65-F5344CB8AC3E}">
        <p14:creationId xmlns:p14="http://schemas.microsoft.com/office/powerpoint/2010/main" val="413102323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Title and Content - IQVIA">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84694" y="1286360"/>
            <a:ext cx="11338560" cy="4994125"/>
          </a:xfrm>
          <a:prstGeom prst="rect">
            <a:avLst/>
          </a:prstGeom>
        </p:spPr>
        <p:txBody>
          <a:bodyPr/>
          <a:lstStyle>
            <a:lvl1pPr marL="182880" indent="-182880">
              <a:lnSpc>
                <a:spcPct val="100000"/>
              </a:lnSpc>
              <a:spcBef>
                <a:spcPts val="1000"/>
              </a:spcBef>
              <a:defRPr sz="1600">
                <a:solidFill>
                  <a:schemeClr val="tx1"/>
                </a:solidFill>
              </a:defRPr>
            </a:lvl1pPr>
            <a:lvl2pPr marL="365760" indent="-182880">
              <a:lnSpc>
                <a:spcPct val="100000"/>
              </a:lnSpc>
              <a:spcBef>
                <a:spcPts val="800"/>
              </a:spcBef>
              <a:buFont typeface="Arial" panose="020B0604020202020204" pitchFamily="34" charset="0"/>
              <a:buChar char="-"/>
              <a:defRPr sz="1600">
                <a:solidFill>
                  <a:schemeClr val="tx1"/>
                </a:solidFill>
              </a:defRPr>
            </a:lvl2pPr>
            <a:lvl3pPr marL="548640" indent="-182880">
              <a:lnSpc>
                <a:spcPct val="100000"/>
              </a:lnSpc>
              <a:spcBef>
                <a:spcPts val="800"/>
              </a:spcBef>
              <a:buFont typeface="Arial" panose="020B0604020202020204" pitchFamily="34" charset="0"/>
              <a:buChar char="›"/>
              <a:defRPr sz="1600">
                <a:solidFill>
                  <a:schemeClr val="tx1"/>
                </a:solidFill>
              </a:defRPr>
            </a:lvl3pPr>
            <a:lvl4pPr marL="731520" indent="-182880">
              <a:lnSpc>
                <a:spcPct val="100000"/>
              </a:lnSpc>
              <a:spcBef>
                <a:spcPts val="800"/>
              </a:spcBef>
              <a:buFont typeface="Arial" panose="020B0604020202020204" pitchFamily="34" charset="0"/>
              <a:buChar char="»"/>
              <a:defRPr sz="1600">
                <a:solidFill>
                  <a:schemeClr val="tx1"/>
                </a:solidFill>
              </a:defRPr>
            </a:lvl4pPr>
            <a:lvl5pPr marL="914400" indent="-182880">
              <a:lnSpc>
                <a:spcPct val="100000"/>
              </a:lnSpc>
              <a:spcBef>
                <a:spcPts val="800"/>
              </a:spcBef>
              <a:buSzPct val="75000"/>
              <a:buFont typeface="Wingdings" panose="05000000000000000000" pitchFamily="2" charset="2"/>
              <a:buChar char="§"/>
              <a:defRPr sz="1600">
                <a:solidFill>
                  <a:schemeClr val="tx1"/>
                </a:solidFill>
              </a:defRPr>
            </a:lvl5pPr>
          </a:lstStyle>
          <a:p>
            <a:pPr lvl="0"/>
            <a:r>
              <a:rPr lang="en-US" dirty="0"/>
              <a:t>Arial 16pt bullet level 1</a:t>
            </a:r>
          </a:p>
          <a:p>
            <a:pPr lvl="1"/>
            <a:r>
              <a:rPr lang="en-US" dirty="0"/>
              <a:t>Arial 16pt bullet level 2</a:t>
            </a:r>
          </a:p>
          <a:p>
            <a:pPr lvl="2"/>
            <a:r>
              <a:rPr lang="en-US" dirty="0"/>
              <a:t>Arial 16pt bullet level 3</a:t>
            </a:r>
          </a:p>
          <a:p>
            <a:pPr lvl="3"/>
            <a:r>
              <a:rPr lang="en-US" dirty="0"/>
              <a:t>Arial 16pt bullet level 4</a:t>
            </a:r>
          </a:p>
          <a:p>
            <a:pPr lvl="4"/>
            <a:r>
              <a:rPr lang="en-US" dirty="0"/>
              <a:t>Arial 16pt bullet level 5</a:t>
            </a:r>
          </a:p>
        </p:txBody>
      </p:sp>
      <p:sp>
        <p:nvSpPr>
          <p:cNvPr id="13" name="Title 1"/>
          <p:cNvSpPr>
            <a:spLocks noGrp="1"/>
          </p:cNvSpPr>
          <p:nvPr>
            <p:ph type="title" hasCustomPrompt="1"/>
          </p:nvPr>
        </p:nvSpPr>
        <p:spPr>
          <a:xfrm>
            <a:off x="384694" y="294469"/>
            <a:ext cx="11338560" cy="768263"/>
          </a:xfrm>
          <a:prstGeom prst="rect">
            <a:avLst/>
          </a:prstGeom>
        </p:spPr>
        <p:txBody>
          <a:bodyPr anchor="b" anchorCtr="0"/>
          <a:lstStyle>
            <a:lvl1pPr>
              <a:defRPr sz="2800" b="1">
                <a:solidFill>
                  <a:schemeClr val="tx1"/>
                </a:solidFill>
              </a:defRPr>
            </a:lvl1pPr>
          </a:lstStyle>
          <a:p>
            <a:r>
              <a:rPr lang="en-US" dirty="0"/>
              <a:t>Headlines are 28pt Arial Bold sentence case</a:t>
            </a:r>
          </a:p>
        </p:txBody>
      </p:sp>
      <p:sp>
        <p:nvSpPr>
          <p:cNvPr id="54" name="Footer Placeholder 4">
            <a:extLst>
              <a:ext uri="{FF2B5EF4-FFF2-40B4-BE49-F238E27FC236}">
                <a16:creationId xmlns:a16="http://schemas.microsoft.com/office/drawing/2014/main" id="{7088911A-0046-5847-8D5E-667B718ECD33}"/>
              </a:ext>
            </a:extLst>
          </p:cNvPr>
          <p:cNvSpPr>
            <a:spLocks noGrp="1"/>
          </p:cNvSpPr>
          <p:nvPr>
            <p:ph type="ftr" sz="quarter" idx="3"/>
          </p:nvPr>
        </p:nvSpPr>
        <p:spPr bwMode="gray">
          <a:xfrm>
            <a:off x="384694" y="6387859"/>
            <a:ext cx="9285484" cy="338087"/>
          </a:xfrm>
          <a:prstGeom prst="rect">
            <a:avLst/>
          </a:prstGeom>
          <a:noFill/>
        </p:spPr>
        <p:txBody>
          <a:bodyPr vert="horz" lIns="91440" tIns="45720" rIns="91440" bIns="45720" rtlCol="0" anchor="b" anchorCtr="0"/>
          <a:lstStyle>
            <a:lvl1pPr algn="l">
              <a:defRPr sz="800">
                <a:solidFill>
                  <a:schemeClr val="tx1"/>
                </a:solidFill>
                <a:latin typeface="Arial Narrow" panose="020B0606020202030204" pitchFamily="34" charset="0"/>
              </a:defRPr>
            </a:lvl1pPr>
          </a:lstStyle>
          <a:p>
            <a:endParaRPr lang="en-US" dirty="0"/>
          </a:p>
        </p:txBody>
      </p:sp>
      <p:sp>
        <p:nvSpPr>
          <p:cNvPr id="30" name="Slide Number Placeholder 5">
            <a:extLst>
              <a:ext uri="{FF2B5EF4-FFF2-40B4-BE49-F238E27FC236}">
                <a16:creationId xmlns:a16="http://schemas.microsoft.com/office/drawing/2014/main" id="{FCFC63C0-5262-4767-9F93-DEDAECE24DB7}"/>
              </a:ext>
            </a:extLst>
          </p:cNvPr>
          <p:cNvSpPr txBox="1">
            <a:spLocks/>
          </p:cNvSpPr>
          <p:nvPr/>
        </p:nvSpPr>
        <p:spPr bwMode="white">
          <a:xfrm>
            <a:off x="11723254" y="6544746"/>
            <a:ext cx="353088"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800" b="0" smtClean="0">
                <a:solidFill>
                  <a:srgbClr val="959CA0"/>
                </a:solidFill>
              </a:rPr>
              <a:t>‹#›</a:t>
            </a:fld>
            <a:endParaRPr lang="en-US" sz="800" b="0" dirty="0">
              <a:solidFill>
                <a:srgbClr val="959CA0"/>
              </a:solidFill>
            </a:endParaRPr>
          </a:p>
        </p:txBody>
      </p:sp>
    </p:spTree>
    <p:extLst>
      <p:ext uri="{BB962C8B-B14F-4D97-AF65-F5344CB8AC3E}">
        <p14:creationId xmlns:p14="http://schemas.microsoft.com/office/powerpoint/2010/main" val="241976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6209C0B5-B7B1-2A7E-7AE3-7191D97BB22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21714" y="373449"/>
            <a:ext cx="767073" cy="1331783"/>
          </a:xfrm>
          <a:prstGeom prst="rect">
            <a:avLst/>
          </a:prstGeom>
        </p:spPr>
      </p:pic>
      <p:sp>
        <p:nvSpPr>
          <p:cNvPr id="8" name="Title 7">
            <a:extLst>
              <a:ext uri="{FF2B5EF4-FFF2-40B4-BE49-F238E27FC236}">
                <a16:creationId xmlns:a16="http://schemas.microsoft.com/office/drawing/2014/main" id="{6A6F9244-6251-4E97-639F-26E4D38DED60}"/>
              </a:ext>
            </a:extLst>
          </p:cNvPr>
          <p:cNvSpPr>
            <a:spLocks noGrp="1"/>
          </p:cNvSpPr>
          <p:nvPr>
            <p:ph type="title" hasCustomPrompt="1"/>
          </p:nvPr>
        </p:nvSpPr>
        <p:spPr>
          <a:xfrm>
            <a:off x="1273187" y="4300151"/>
            <a:ext cx="10515600" cy="1048137"/>
          </a:xfrm>
          <a:prstGeom prst="rect">
            <a:avLst/>
          </a:prstGeom>
        </p:spPr>
        <p:txBody>
          <a:bodyPr/>
          <a:lstStyle>
            <a:lvl1pPr>
              <a:defRPr sz="7200" b="1" i="0">
                <a:solidFill>
                  <a:srgbClr val="1B204C"/>
                </a:solidFill>
                <a:latin typeface="Cairo SemiBold" pitchFamily="2" charset="-78"/>
                <a:cs typeface="Cairo SemiBold" pitchFamily="2" charset="-78"/>
              </a:defRPr>
            </a:lvl1pPr>
          </a:lstStyle>
          <a:p>
            <a:r>
              <a:rPr lang="en-US" dirty="0"/>
              <a:t>Click to edit title </a:t>
            </a:r>
            <a:endParaRPr lang="en-SA" dirty="0"/>
          </a:p>
        </p:txBody>
      </p:sp>
      <p:sp>
        <p:nvSpPr>
          <p:cNvPr id="13" name="Text Placeholder 12">
            <a:extLst>
              <a:ext uri="{FF2B5EF4-FFF2-40B4-BE49-F238E27FC236}">
                <a16:creationId xmlns:a16="http://schemas.microsoft.com/office/drawing/2014/main" id="{B328C9D4-99B1-7B0D-286F-55254368A0C4}"/>
              </a:ext>
            </a:extLst>
          </p:cNvPr>
          <p:cNvSpPr>
            <a:spLocks noGrp="1"/>
          </p:cNvSpPr>
          <p:nvPr>
            <p:ph type="body" sz="quarter" idx="10"/>
          </p:nvPr>
        </p:nvSpPr>
        <p:spPr>
          <a:xfrm>
            <a:off x="1273175" y="5348288"/>
            <a:ext cx="9921875" cy="954087"/>
          </a:xfrm>
          <a:prstGeom prst="rect">
            <a:avLst/>
          </a:prstGeom>
        </p:spPr>
        <p:txBody>
          <a:bodyPr/>
          <a:lstStyle>
            <a:lvl1pPr marL="0" indent="0">
              <a:buNone/>
              <a:defRPr sz="3200"/>
            </a:lvl1pPr>
          </a:lstStyle>
          <a:p>
            <a:endParaRPr lang="en-SA" sz="2800" b="0" i="0" dirty="0">
              <a:latin typeface="Cairo Light" pitchFamily="2" charset="-78"/>
              <a:cs typeface="Cairo Light" pitchFamily="2" charset="-78"/>
            </a:endParaRPr>
          </a:p>
        </p:txBody>
      </p:sp>
    </p:spTree>
    <p:extLst>
      <p:ext uri="{BB962C8B-B14F-4D97-AF65-F5344CB8AC3E}">
        <p14:creationId xmlns:p14="http://schemas.microsoft.com/office/powerpoint/2010/main" val="112394115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Vertical Title and Text">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9C0B384-4D54-CE40-09F0-845AEBB1676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42477" y="2844800"/>
            <a:ext cx="907045" cy="1574800"/>
          </a:xfrm>
          <a:prstGeom prst="rect">
            <a:avLst/>
          </a:prstGeom>
        </p:spPr>
      </p:pic>
    </p:spTree>
    <p:extLst>
      <p:ext uri="{BB962C8B-B14F-4D97-AF65-F5344CB8AC3E}">
        <p14:creationId xmlns:p14="http://schemas.microsoft.com/office/powerpoint/2010/main" val="168909467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_Vertical Title and Text">
    <p:bg>
      <p:bgPr>
        <a:solidFill>
          <a:schemeClr val="accent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6209C0B5-B7B1-2A7E-7AE3-7191D97BB22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65952" y="619920"/>
            <a:ext cx="646598" cy="1122616"/>
          </a:xfrm>
          <a:prstGeom prst="rect">
            <a:avLst/>
          </a:prstGeom>
        </p:spPr>
      </p:pic>
      <p:sp>
        <p:nvSpPr>
          <p:cNvPr id="8" name="Title 7">
            <a:extLst>
              <a:ext uri="{FF2B5EF4-FFF2-40B4-BE49-F238E27FC236}">
                <a16:creationId xmlns:a16="http://schemas.microsoft.com/office/drawing/2014/main" id="{6A6F9244-6251-4E97-639F-26E4D38DED60}"/>
              </a:ext>
            </a:extLst>
          </p:cNvPr>
          <p:cNvSpPr>
            <a:spLocks noGrp="1"/>
          </p:cNvSpPr>
          <p:nvPr>
            <p:ph type="title" hasCustomPrompt="1"/>
          </p:nvPr>
        </p:nvSpPr>
        <p:spPr>
          <a:xfrm>
            <a:off x="949643" y="4488840"/>
            <a:ext cx="8350873" cy="1048137"/>
          </a:xfrm>
          <a:prstGeom prst="rect">
            <a:avLst/>
          </a:prstGeom>
        </p:spPr>
        <p:txBody>
          <a:bodyPr/>
          <a:lstStyle>
            <a:lvl1pPr>
              <a:defRPr sz="7200" b="1" i="0">
                <a:solidFill>
                  <a:schemeClr val="bg1"/>
                </a:solidFill>
                <a:latin typeface="Cairo SemiBold" pitchFamily="2" charset="-78"/>
                <a:cs typeface="Cairo SemiBold" pitchFamily="2" charset="-78"/>
              </a:defRPr>
            </a:lvl1pPr>
          </a:lstStyle>
          <a:p>
            <a:r>
              <a:rPr lang="en-US" dirty="0"/>
              <a:t>Click to edit title </a:t>
            </a:r>
            <a:endParaRPr lang="en-SA" dirty="0"/>
          </a:p>
        </p:txBody>
      </p:sp>
      <p:sp>
        <p:nvSpPr>
          <p:cNvPr id="18" name="Text Placeholder 17">
            <a:extLst>
              <a:ext uri="{FF2B5EF4-FFF2-40B4-BE49-F238E27FC236}">
                <a16:creationId xmlns:a16="http://schemas.microsoft.com/office/drawing/2014/main" id="{7A3ED284-C9DE-444D-56A1-CF71D426FB5B}"/>
              </a:ext>
            </a:extLst>
          </p:cNvPr>
          <p:cNvSpPr>
            <a:spLocks noGrp="1"/>
          </p:cNvSpPr>
          <p:nvPr>
            <p:ph type="body" sz="quarter" idx="10"/>
          </p:nvPr>
        </p:nvSpPr>
        <p:spPr>
          <a:xfrm>
            <a:off x="949325" y="5536588"/>
            <a:ext cx="8351838" cy="958850"/>
          </a:xfrm>
          <a:prstGeom prst="rect">
            <a:avLst/>
          </a:prstGeom>
        </p:spPr>
        <p:txBody>
          <a:bodyPr/>
          <a:lstStyle>
            <a:lvl1pPr marL="0" indent="0">
              <a:buNone/>
              <a:defRPr sz="1800" b="0" i="0">
                <a:solidFill>
                  <a:schemeClr val="bg1">
                    <a:lumMod val="90000"/>
                  </a:schemeClr>
                </a:solidFill>
                <a:latin typeface="Cairo Light" pitchFamily="2" charset="-78"/>
                <a:cs typeface="Cairo Light" pitchFamily="2" charset="-78"/>
              </a:defRPr>
            </a:lvl1pPr>
            <a:lvl4pPr marL="1371600" indent="0">
              <a:buNone/>
              <a:defRPr/>
            </a:lvl4pPr>
            <a:lvl5pPr marL="1828800" indent="0">
              <a:buNone/>
              <a:defRPr/>
            </a:lvl5pPr>
            <a:lvl6pPr marL="2286000" indent="0">
              <a:buNone/>
              <a:defRPr/>
            </a:lvl6pPr>
          </a:lstStyle>
          <a:p>
            <a:pPr lvl="0"/>
            <a:endParaRPr lang="en-US" dirty="0"/>
          </a:p>
        </p:txBody>
      </p:sp>
    </p:spTree>
    <p:extLst>
      <p:ext uri="{BB962C8B-B14F-4D97-AF65-F5344CB8AC3E}">
        <p14:creationId xmlns:p14="http://schemas.microsoft.com/office/powerpoint/2010/main" val="119655239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6_Vertical Title and Text">
    <p:bg>
      <p:bgPr>
        <a:solidFill>
          <a:srgbClr val="FFFFFF"/>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A6F9244-6251-4E97-639F-26E4D38DED60}"/>
              </a:ext>
            </a:extLst>
          </p:cNvPr>
          <p:cNvSpPr>
            <a:spLocks noGrp="1"/>
          </p:cNvSpPr>
          <p:nvPr>
            <p:ph type="title" hasCustomPrompt="1"/>
          </p:nvPr>
        </p:nvSpPr>
        <p:spPr>
          <a:xfrm>
            <a:off x="949643" y="4488840"/>
            <a:ext cx="8350873" cy="1048137"/>
          </a:xfrm>
          <a:prstGeom prst="rect">
            <a:avLst/>
          </a:prstGeom>
        </p:spPr>
        <p:txBody>
          <a:bodyPr/>
          <a:lstStyle>
            <a:lvl1pPr>
              <a:defRPr sz="7200" b="1" i="0">
                <a:solidFill>
                  <a:srgbClr val="1A2DA0"/>
                </a:solidFill>
                <a:latin typeface="Cairo SemiBold" pitchFamily="2" charset="-78"/>
                <a:cs typeface="Cairo SemiBold" pitchFamily="2" charset="-78"/>
              </a:defRPr>
            </a:lvl1pPr>
          </a:lstStyle>
          <a:p>
            <a:r>
              <a:rPr lang="en-US" dirty="0"/>
              <a:t>Click to edit title </a:t>
            </a:r>
            <a:endParaRPr lang="en-SA" dirty="0"/>
          </a:p>
        </p:txBody>
      </p:sp>
      <p:sp>
        <p:nvSpPr>
          <p:cNvPr id="18" name="Text Placeholder 17">
            <a:extLst>
              <a:ext uri="{FF2B5EF4-FFF2-40B4-BE49-F238E27FC236}">
                <a16:creationId xmlns:a16="http://schemas.microsoft.com/office/drawing/2014/main" id="{7A3ED284-C9DE-444D-56A1-CF71D426FB5B}"/>
              </a:ext>
            </a:extLst>
          </p:cNvPr>
          <p:cNvSpPr>
            <a:spLocks noGrp="1"/>
          </p:cNvSpPr>
          <p:nvPr>
            <p:ph type="body" sz="quarter" idx="10"/>
          </p:nvPr>
        </p:nvSpPr>
        <p:spPr>
          <a:xfrm>
            <a:off x="949325" y="5536588"/>
            <a:ext cx="8351838" cy="958850"/>
          </a:xfrm>
          <a:prstGeom prst="rect">
            <a:avLst/>
          </a:prstGeom>
        </p:spPr>
        <p:txBody>
          <a:bodyPr/>
          <a:lstStyle>
            <a:lvl1pPr marL="0" indent="0">
              <a:buNone/>
              <a:defRPr sz="1800" b="0" i="0">
                <a:solidFill>
                  <a:srgbClr val="1A2DA0"/>
                </a:solidFill>
                <a:latin typeface="Cairo Light" pitchFamily="2" charset="-78"/>
                <a:cs typeface="Cairo Light" pitchFamily="2" charset="-78"/>
              </a:defRPr>
            </a:lvl1pPr>
            <a:lvl4pPr marL="1371600" indent="0">
              <a:buNone/>
              <a:defRPr/>
            </a:lvl4pPr>
            <a:lvl5pPr marL="1828800" indent="0">
              <a:buNone/>
              <a:defRPr/>
            </a:lvl5pPr>
            <a:lvl6pPr marL="2286000" indent="0">
              <a:buNone/>
              <a:defRPr/>
            </a:lvl6pPr>
          </a:lstStyle>
          <a:p>
            <a:pPr lvl="0"/>
            <a:endParaRPr lang="en-US" dirty="0"/>
          </a:p>
        </p:txBody>
      </p:sp>
      <p:pic>
        <p:nvPicPr>
          <p:cNvPr id="4" name="Graphic 3">
            <a:extLst>
              <a:ext uri="{FF2B5EF4-FFF2-40B4-BE49-F238E27FC236}">
                <a16:creationId xmlns:a16="http://schemas.microsoft.com/office/drawing/2014/main" id="{D0AD8925-79F3-56BA-A39B-B3477DFA2D5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71200" y="621030"/>
            <a:ext cx="644310" cy="1118643"/>
          </a:xfrm>
          <a:prstGeom prst="rect">
            <a:avLst/>
          </a:prstGeom>
        </p:spPr>
      </p:pic>
    </p:spTree>
    <p:extLst>
      <p:ext uri="{BB962C8B-B14F-4D97-AF65-F5344CB8AC3E}">
        <p14:creationId xmlns:p14="http://schemas.microsoft.com/office/powerpoint/2010/main" val="339881481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4_Vertical Title and Text">
    <p:bg>
      <p:bgPr>
        <a:solidFill>
          <a:schemeClr val="accent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A6F9244-6251-4E97-639F-26E4D38DED60}"/>
              </a:ext>
            </a:extLst>
          </p:cNvPr>
          <p:cNvSpPr>
            <a:spLocks noGrp="1"/>
          </p:cNvSpPr>
          <p:nvPr>
            <p:ph type="title" hasCustomPrompt="1"/>
          </p:nvPr>
        </p:nvSpPr>
        <p:spPr>
          <a:xfrm>
            <a:off x="1920563" y="3022473"/>
            <a:ext cx="8350873" cy="813053"/>
          </a:xfrm>
          <a:prstGeom prst="rect">
            <a:avLst/>
          </a:prstGeom>
        </p:spPr>
        <p:txBody>
          <a:bodyPr/>
          <a:lstStyle>
            <a:lvl1pPr algn="ctr">
              <a:defRPr sz="7200" b="1" i="0">
                <a:solidFill>
                  <a:schemeClr val="bg1"/>
                </a:solidFill>
                <a:latin typeface="Cairo SemiBold" pitchFamily="2" charset="-78"/>
                <a:cs typeface="Cairo SemiBold" pitchFamily="2" charset="-78"/>
              </a:defRPr>
            </a:lvl1pPr>
          </a:lstStyle>
          <a:p>
            <a:r>
              <a:rPr lang="en-US" dirty="0"/>
              <a:t>Thank You</a:t>
            </a:r>
            <a:endParaRPr lang="en-SA" dirty="0"/>
          </a:p>
        </p:txBody>
      </p:sp>
    </p:spTree>
    <p:extLst>
      <p:ext uri="{BB962C8B-B14F-4D97-AF65-F5344CB8AC3E}">
        <p14:creationId xmlns:p14="http://schemas.microsoft.com/office/powerpoint/2010/main" val="110486127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_Vertical Title and Text">
    <p:bg>
      <p:bgPr>
        <a:solidFill>
          <a:schemeClr val="accent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6209C0B5-B7B1-2A7E-7AE3-7191D97BB22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3020" y="5536977"/>
            <a:ext cx="549530" cy="954087"/>
          </a:xfrm>
          <a:prstGeom prst="rect">
            <a:avLst/>
          </a:prstGeom>
        </p:spPr>
      </p:pic>
      <p:sp>
        <p:nvSpPr>
          <p:cNvPr id="8" name="Title 7">
            <a:extLst>
              <a:ext uri="{FF2B5EF4-FFF2-40B4-BE49-F238E27FC236}">
                <a16:creationId xmlns:a16="http://schemas.microsoft.com/office/drawing/2014/main" id="{6A6F9244-6251-4E97-639F-26E4D38DED60}"/>
              </a:ext>
            </a:extLst>
          </p:cNvPr>
          <p:cNvSpPr>
            <a:spLocks noGrp="1"/>
          </p:cNvSpPr>
          <p:nvPr>
            <p:ph type="title" hasCustomPrompt="1"/>
          </p:nvPr>
        </p:nvSpPr>
        <p:spPr>
          <a:xfrm>
            <a:off x="949643" y="4488840"/>
            <a:ext cx="8350873" cy="1048137"/>
          </a:xfrm>
          <a:prstGeom prst="rect">
            <a:avLst/>
          </a:prstGeom>
        </p:spPr>
        <p:txBody>
          <a:bodyPr/>
          <a:lstStyle>
            <a:lvl1pPr>
              <a:defRPr sz="7200" b="1" i="0">
                <a:solidFill>
                  <a:schemeClr val="bg1"/>
                </a:solidFill>
                <a:latin typeface="Cairo SemiBold" pitchFamily="2" charset="-78"/>
                <a:cs typeface="Cairo SemiBold" pitchFamily="2" charset="-78"/>
              </a:defRPr>
            </a:lvl1pPr>
          </a:lstStyle>
          <a:p>
            <a:r>
              <a:rPr lang="en-US" dirty="0"/>
              <a:t>Click to edit title </a:t>
            </a:r>
            <a:endParaRPr lang="en-SA" dirty="0"/>
          </a:p>
        </p:txBody>
      </p:sp>
      <p:sp>
        <p:nvSpPr>
          <p:cNvPr id="18" name="Text Placeholder 17">
            <a:extLst>
              <a:ext uri="{FF2B5EF4-FFF2-40B4-BE49-F238E27FC236}">
                <a16:creationId xmlns:a16="http://schemas.microsoft.com/office/drawing/2014/main" id="{7A3ED284-C9DE-444D-56A1-CF71D426FB5B}"/>
              </a:ext>
            </a:extLst>
          </p:cNvPr>
          <p:cNvSpPr>
            <a:spLocks noGrp="1"/>
          </p:cNvSpPr>
          <p:nvPr>
            <p:ph type="body" sz="quarter" idx="10"/>
          </p:nvPr>
        </p:nvSpPr>
        <p:spPr>
          <a:xfrm>
            <a:off x="949325" y="5536588"/>
            <a:ext cx="8351838" cy="958850"/>
          </a:xfrm>
          <a:prstGeom prst="rect">
            <a:avLst/>
          </a:prstGeom>
        </p:spPr>
        <p:txBody>
          <a:bodyPr/>
          <a:lstStyle>
            <a:lvl1pPr marL="0" indent="0">
              <a:buNone/>
              <a:defRPr sz="1800" b="0" i="0">
                <a:solidFill>
                  <a:schemeClr val="bg1">
                    <a:lumMod val="90000"/>
                  </a:schemeClr>
                </a:solidFill>
                <a:latin typeface="Cairo Light" pitchFamily="2" charset="-78"/>
                <a:cs typeface="Cairo Light" pitchFamily="2" charset="-78"/>
              </a:defRPr>
            </a:lvl1pPr>
            <a:lvl4pPr marL="1371600" indent="0">
              <a:buNone/>
              <a:defRPr/>
            </a:lvl4pPr>
            <a:lvl5pPr marL="1828800" indent="0">
              <a:buNone/>
              <a:defRPr/>
            </a:lvl5pPr>
            <a:lvl6pPr marL="2286000" indent="0">
              <a:buNone/>
              <a:defRPr/>
            </a:lvl6pPr>
          </a:lstStyle>
          <a:p>
            <a:pPr lvl="0"/>
            <a:endParaRPr lang="en-US" dirty="0"/>
          </a:p>
        </p:txBody>
      </p:sp>
    </p:spTree>
    <p:extLst>
      <p:ext uri="{BB962C8B-B14F-4D97-AF65-F5344CB8AC3E}">
        <p14:creationId xmlns:p14="http://schemas.microsoft.com/office/powerpoint/2010/main" val="92998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7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atin typeface="Cairo" pitchFamily="2" charset="-78"/>
                <a:cs typeface="Cairo" pitchFamily="2" charset="-78"/>
              </a:defRPr>
            </a:lvl1pPr>
          </a:lstStyle>
          <a:p>
            <a:r>
              <a:rPr lang="en-US"/>
              <a:t>Click to edit Master title style</a:t>
            </a:r>
          </a:p>
        </p:txBody>
      </p:sp>
      <p:sp>
        <p:nvSpPr>
          <p:cNvPr id="10" name="Text Placeholder 9">
            <a:extLst>
              <a:ext uri="{FF2B5EF4-FFF2-40B4-BE49-F238E27FC236}">
                <a16:creationId xmlns:a16="http://schemas.microsoft.com/office/drawing/2014/main" id="{AFCD8B88-FB63-BD06-D4F3-A90B11DD4A97}"/>
              </a:ext>
            </a:extLst>
          </p:cNvPr>
          <p:cNvSpPr>
            <a:spLocks noGrp="1"/>
          </p:cNvSpPr>
          <p:nvPr>
            <p:ph type="body" sz="quarter" idx="26" hasCustomPrompt="1"/>
          </p:nvPr>
        </p:nvSpPr>
        <p:spPr>
          <a:xfrm>
            <a:off x="2057056" y="4817339"/>
            <a:ext cx="1980196" cy="360663"/>
          </a:xfrm>
        </p:spPr>
        <p:txBody>
          <a:bodyPr lIns="0" anchor="ctr">
            <a:noAutofit/>
          </a:bodyPr>
          <a:lstStyle>
            <a:lvl1pPr algn="l">
              <a:defRPr sz="1600" b="1" i="0">
                <a:solidFill>
                  <a:schemeClr val="tx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Problem</a:t>
            </a:r>
          </a:p>
        </p:txBody>
      </p:sp>
      <p:sp>
        <p:nvSpPr>
          <p:cNvPr id="11" name="Text Placeholder 30">
            <a:extLst>
              <a:ext uri="{FF2B5EF4-FFF2-40B4-BE49-F238E27FC236}">
                <a16:creationId xmlns:a16="http://schemas.microsoft.com/office/drawing/2014/main" id="{87B7C882-CB01-3382-6AF2-B6A5F95FD649}"/>
              </a:ext>
            </a:extLst>
          </p:cNvPr>
          <p:cNvSpPr>
            <a:spLocks noGrp="1"/>
          </p:cNvSpPr>
          <p:nvPr>
            <p:ph type="body" sz="quarter" idx="27" hasCustomPrompt="1"/>
          </p:nvPr>
        </p:nvSpPr>
        <p:spPr>
          <a:xfrm>
            <a:off x="2057056" y="5178003"/>
            <a:ext cx="1980196" cy="752800"/>
          </a:xfrm>
        </p:spPr>
        <p:txBody>
          <a:bodyPr lIns="0">
            <a:noAutofit/>
          </a:bodyPr>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lvl="0">
              <a:lnSpc>
                <a:spcPct val="130000"/>
              </a:lnSpc>
              <a:spcBef>
                <a:spcPts val="600"/>
              </a:spcBef>
            </a:pPr>
            <a:r>
              <a:rPr lang="en-US" sz="1050" b="1" dirty="0">
                <a:solidFill>
                  <a:schemeClr val="tx1"/>
                </a:solidFill>
                <a:latin typeface="Cairo" pitchFamily="2" charset="-78"/>
                <a:cs typeface="Cairo" pitchFamily="2" charset="-78"/>
              </a:rPr>
              <a:t>A peep at some distant orb has power to raise and purify </a:t>
            </a:r>
            <a:r>
              <a:rPr lang="en-US" sz="1050" dirty="0">
                <a:solidFill>
                  <a:schemeClr val="tx1"/>
                </a:solidFill>
                <a:latin typeface="Cairo" pitchFamily="2" charset="-78"/>
                <a:cs typeface="Cairo" pitchFamily="2" charset="-78"/>
              </a:rPr>
              <a:t>our thoughts like a strain of</a:t>
            </a:r>
          </a:p>
        </p:txBody>
      </p:sp>
      <p:sp>
        <p:nvSpPr>
          <p:cNvPr id="15" name="Text Placeholder 9">
            <a:extLst>
              <a:ext uri="{FF2B5EF4-FFF2-40B4-BE49-F238E27FC236}">
                <a16:creationId xmlns:a16="http://schemas.microsoft.com/office/drawing/2014/main" id="{D0200E03-545E-B2BC-52AC-B0EA5389FEF0}"/>
              </a:ext>
            </a:extLst>
          </p:cNvPr>
          <p:cNvSpPr>
            <a:spLocks noGrp="1"/>
          </p:cNvSpPr>
          <p:nvPr>
            <p:ph type="body" sz="quarter" idx="28" hasCustomPrompt="1"/>
          </p:nvPr>
        </p:nvSpPr>
        <p:spPr>
          <a:xfrm>
            <a:off x="3885856" y="2357474"/>
            <a:ext cx="1980196" cy="360663"/>
          </a:xfrm>
        </p:spPr>
        <p:txBody>
          <a:bodyPr lIns="0" anchor="ctr">
            <a:noAutofit/>
          </a:bodyPr>
          <a:lstStyle>
            <a:lvl1pPr algn="l">
              <a:defRPr sz="1600" b="1" i="0">
                <a:solidFill>
                  <a:schemeClr val="tx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Brain storming</a:t>
            </a:r>
          </a:p>
        </p:txBody>
      </p:sp>
      <p:sp>
        <p:nvSpPr>
          <p:cNvPr id="16" name="Text Placeholder 30">
            <a:extLst>
              <a:ext uri="{FF2B5EF4-FFF2-40B4-BE49-F238E27FC236}">
                <a16:creationId xmlns:a16="http://schemas.microsoft.com/office/drawing/2014/main" id="{C50150A4-3000-13EF-6315-0B1560914E37}"/>
              </a:ext>
            </a:extLst>
          </p:cNvPr>
          <p:cNvSpPr>
            <a:spLocks noGrp="1"/>
          </p:cNvSpPr>
          <p:nvPr>
            <p:ph type="body" sz="quarter" idx="29" hasCustomPrompt="1"/>
          </p:nvPr>
        </p:nvSpPr>
        <p:spPr>
          <a:xfrm>
            <a:off x="3885856" y="2718138"/>
            <a:ext cx="1980196" cy="752800"/>
          </a:xfrm>
        </p:spPr>
        <p:txBody>
          <a:bodyPr lIns="0">
            <a:noAutofit/>
          </a:bodyPr>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lvl="0">
              <a:lnSpc>
                <a:spcPct val="130000"/>
              </a:lnSpc>
              <a:spcBef>
                <a:spcPts val="600"/>
              </a:spcBef>
            </a:pPr>
            <a:r>
              <a:rPr lang="en-US" sz="1050" b="1" dirty="0">
                <a:solidFill>
                  <a:schemeClr val="tx1"/>
                </a:solidFill>
                <a:latin typeface="Cairo" pitchFamily="2" charset="-78"/>
                <a:cs typeface="Cairo" pitchFamily="2" charset="-78"/>
              </a:rPr>
              <a:t>A peep at some distant orb has power to raise and purify </a:t>
            </a:r>
            <a:r>
              <a:rPr lang="en-US" sz="1050" dirty="0">
                <a:solidFill>
                  <a:schemeClr val="tx1"/>
                </a:solidFill>
                <a:latin typeface="Cairo" pitchFamily="2" charset="-78"/>
                <a:cs typeface="Cairo" pitchFamily="2" charset="-78"/>
              </a:rPr>
              <a:t>our thoughts like a strain of</a:t>
            </a:r>
          </a:p>
        </p:txBody>
      </p:sp>
      <p:sp>
        <p:nvSpPr>
          <p:cNvPr id="19" name="Text Placeholder 9">
            <a:extLst>
              <a:ext uri="{FF2B5EF4-FFF2-40B4-BE49-F238E27FC236}">
                <a16:creationId xmlns:a16="http://schemas.microsoft.com/office/drawing/2014/main" id="{738F27B1-909C-AD70-A52E-8A518E2F00ED}"/>
              </a:ext>
            </a:extLst>
          </p:cNvPr>
          <p:cNvSpPr>
            <a:spLocks noGrp="1"/>
          </p:cNvSpPr>
          <p:nvPr>
            <p:ph type="body" sz="quarter" idx="30" hasCustomPrompt="1"/>
          </p:nvPr>
        </p:nvSpPr>
        <p:spPr>
          <a:xfrm>
            <a:off x="5730772" y="4843097"/>
            <a:ext cx="1980196" cy="360663"/>
          </a:xfrm>
        </p:spPr>
        <p:txBody>
          <a:bodyPr lIns="0" anchor="ctr">
            <a:noAutofit/>
          </a:bodyPr>
          <a:lstStyle>
            <a:lvl1pPr algn="l">
              <a:defRPr sz="1600" b="1" i="0">
                <a:solidFill>
                  <a:schemeClr val="tx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Solution</a:t>
            </a:r>
          </a:p>
        </p:txBody>
      </p:sp>
      <p:sp>
        <p:nvSpPr>
          <p:cNvPr id="20" name="Text Placeholder 30">
            <a:extLst>
              <a:ext uri="{FF2B5EF4-FFF2-40B4-BE49-F238E27FC236}">
                <a16:creationId xmlns:a16="http://schemas.microsoft.com/office/drawing/2014/main" id="{C96694D6-993D-CD14-8BA5-51984464521A}"/>
              </a:ext>
            </a:extLst>
          </p:cNvPr>
          <p:cNvSpPr>
            <a:spLocks noGrp="1"/>
          </p:cNvSpPr>
          <p:nvPr>
            <p:ph type="body" sz="quarter" idx="31" hasCustomPrompt="1"/>
          </p:nvPr>
        </p:nvSpPr>
        <p:spPr>
          <a:xfrm>
            <a:off x="5730772" y="5203761"/>
            <a:ext cx="1980196" cy="752800"/>
          </a:xfrm>
        </p:spPr>
        <p:txBody>
          <a:bodyPr lIns="0">
            <a:noAutofit/>
          </a:bodyPr>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lvl="0">
              <a:lnSpc>
                <a:spcPct val="130000"/>
              </a:lnSpc>
              <a:spcBef>
                <a:spcPts val="600"/>
              </a:spcBef>
            </a:pPr>
            <a:r>
              <a:rPr lang="en-US" sz="1050" b="1" dirty="0">
                <a:solidFill>
                  <a:schemeClr val="tx1"/>
                </a:solidFill>
                <a:latin typeface="Cairo" pitchFamily="2" charset="-78"/>
                <a:cs typeface="Cairo" pitchFamily="2" charset="-78"/>
              </a:rPr>
              <a:t>A peep at some distant orb has power to raise and purify </a:t>
            </a:r>
            <a:r>
              <a:rPr lang="en-US" sz="1050" dirty="0">
                <a:solidFill>
                  <a:schemeClr val="tx1"/>
                </a:solidFill>
                <a:latin typeface="Cairo" pitchFamily="2" charset="-78"/>
                <a:cs typeface="Cairo" pitchFamily="2" charset="-78"/>
              </a:rPr>
              <a:t>our thoughts like a strain of</a:t>
            </a:r>
          </a:p>
        </p:txBody>
      </p:sp>
      <p:sp>
        <p:nvSpPr>
          <p:cNvPr id="23" name="Text Placeholder 9">
            <a:extLst>
              <a:ext uri="{FF2B5EF4-FFF2-40B4-BE49-F238E27FC236}">
                <a16:creationId xmlns:a16="http://schemas.microsoft.com/office/drawing/2014/main" id="{A49F5D9C-444C-A610-925B-4AA027D7505C}"/>
              </a:ext>
            </a:extLst>
          </p:cNvPr>
          <p:cNvSpPr>
            <a:spLocks noGrp="1"/>
          </p:cNvSpPr>
          <p:nvPr>
            <p:ph type="body" sz="quarter" idx="32" hasCustomPrompt="1"/>
          </p:nvPr>
        </p:nvSpPr>
        <p:spPr>
          <a:xfrm>
            <a:off x="7585329" y="2370353"/>
            <a:ext cx="1980196" cy="360663"/>
          </a:xfrm>
        </p:spPr>
        <p:txBody>
          <a:bodyPr lIns="0" anchor="ctr">
            <a:noAutofit/>
          </a:bodyPr>
          <a:lstStyle>
            <a:lvl1pPr algn="l">
              <a:defRPr sz="1600" b="1" i="0">
                <a:solidFill>
                  <a:schemeClr val="tx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Testing</a:t>
            </a:r>
          </a:p>
        </p:txBody>
      </p:sp>
      <p:sp>
        <p:nvSpPr>
          <p:cNvPr id="24" name="Text Placeholder 30">
            <a:extLst>
              <a:ext uri="{FF2B5EF4-FFF2-40B4-BE49-F238E27FC236}">
                <a16:creationId xmlns:a16="http://schemas.microsoft.com/office/drawing/2014/main" id="{A6F7CB12-D10E-218F-63F4-FBF923BDB2AB}"/>
              </a:ext>
            </a:extLst>
          </p:cNvPr>
          <p:cNvSpPr>
            <a:spLocks noGrp="1"/>
          </p:cNvSpPr>
          <p:nvPr>
            <p:ph type="body" sz="quarter" idx="33" hasCustomPrompt="1"/>
          </p:nvPr>
        </p:nvSpPr>
        <p:spPr>
          <a:xfrm>
            <a:off x="7585329" y="2731017"/>
            <a:ext cx="1980196" cy="752800"/>
          </a:xfrm>
        </p:spPr>
        <p:txBody>
          <a:bodyPr lIns="0">
            <a:noAutofit/>
          </a:bodyPr>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lvl="0">
              <a:lnSpc>
                <a:spcPct val="130000"/>
              </a:lnSpc>
              <a:spcBef>
                <a:spcPts val="600"/>
              </a:spcBef>
            </a:pPr>
            <a:r>
              <a:rPr lang="en-US" sz="1050" b="1" dirty="0">
                <a:solidFill>
                  <a:schemeClr val="tx1"/>
                </a:solidFill>
                <a:latin typeface="Cairo" pitchFamily="2" charset="-78"/>
                <a:cs typeface="Cairo" pitchFamily="2" charset="-78"/>
              </a:rPr>
              <a:t>A peep at some distant orb has power to raise and purify </a:t>
            </a:r>
            <a:r>
              <a:rPr lang="en-US" sz="1050" dirty="0">
                <a:solidFill>
                  <a:schemeClr val="tx1"/>
                </a:solidFill>
                <a:latin typeface="Cairo" pitchFamily="2" charset="-78"/>
                <a:cs typeface="Cairo" pitchFamily="2" charset="-78"/>
              </a:rPr>
              <a:t>our thoughts like a strain of</a:t>
            </a:r>
          </a:p>
        </p:txBody>
      </p:sp>
      <p:sp>
        <p:nvSpPr>
          <p:cNvPr id="27" name="Text Placeholder 9">
            <a:extLst>
              <a:ext uri="{FF2B5EF4-FFF2-40B4-BE49-F238E27FC236}">
                <a16:creationId xmlns:a16="http://schemas.microsoft.com/office/drawing/2014/main" id="{DCFFCD54-EF1F-24C0-8F49-7E23471609F2}"/>
              </a:ext>
            </a:extLst>
          </p:cNvPr>
          <p:cNvSpPr>
            <a:spLocks noGrp="1"/>
          </p:cNvSpPr>
          <p:nvPr>
            <p:ph type="body" sz="quarter" idx="34" hasCustomPrompt="1"/>
          </p:nvPr>
        </p:nvSpPr>
        <p:spPr>
          <a:xfrm>
            <a:off x="9432720" y="4843737"/>
            <a:ext cx="1980196" cy="360663"/>
          </a:xfrm>
        </p:spPr>
        <p:txBody>
          <a:bodyPr lIns="0" anchor="ctr">
            <a:noAutofit/>
          </a:bodyPr>
          <a:lstStyle>
            <a:lvl1pPr algn="l">
              <a:defRPr sz="1600" b="1" i="0">
                <a:solidFill>
                  <a:schemeClr val="tx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Results</a:t>
            </a:r>
          </a:p>
        </p:txBody>
      </p:sp>
      <p:sp>
        <p:nvSpPr>
          <p:cNvPr id="28" name="Text Placeholder 30">
            <a:extLst>
              <a:ext uri="{FF2B5EF4-FFF2-40B4-BE49-F238E27FC236}">
                <a16:creationId xmlns:a16="http://schemas.microsoft.com/office/drawing/2014/main" id="{633D554E-0A50-43B0-452D-4471BBE84319}"/>
              </a:ext>
            </a:extLst>
          </p:cNvPr>
          <p:cNvSpPr>
            <a:spLocks noGrp="1"/>
          </p:cNvSpPr>
          <p:nvPr>
            <p:ph type="body" sz="quarter" idx="35" hasCustomPrompt="1"/>
          </p:nvPr>
        </p:nvSpPr>
        <p:spPr>
          <a:xfrm>
            <a:off x="9432720" y="5204401"/>
            <a:ext cx="1980196" cy="752800"/>
          </a:xfrm>
        </p:spPr>
        <p:txBody>
          <a:bodyPr lIns="0">
            <a:noAutofit/>
          </a:bodyPr>
          <a:lstStyle>
            <a:lvl1pPr marL="0" algn="l"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lvl="0">
              <a:lnSpc>
                <a:spcPct val="130000"/>
              </a:lnSpc>
              <a:spcBef>
                <a:spcPts val="600"/>
              </a:spcBef>
            </a:pPr>
            <a:r>
              <a:rPr lang="en-US" sz="1050" b="1" dirty="0">
                <a:solidFill>
                  <a:schemeClr val="tx1"/>
                </a:solidFill>
                <a:latin typeface="Cairo" pitchFamily="2" charset="-78"/>
                <a:cs typeface="Cairo" pitchFamily="2" charset="-78"/>
              </a:rPr>
              <a:t>A peep at some distant orb has power to raise and purify </a:t>
            </a:r>
            <a:r>
              <a:rPr lang="en-US" sz="1050" dirty="0">
                <a:solidFill>
                  <a:schemeClr val="tx1"/>
                </a:solidFill>
                <a:latin typeface="Cairo" pitchFamily="2" charset="-78"/>
                <a:cs typeface="Cairo" pitchFamily="2" charset="-78"/>
              </a:rPr>
              <a:t>our thoughts like a strain of</a:t>
            </a:r>
          </a:p>
        </p:txBody>
      </p:sp>
    </p:spTree>
    <p:extLst>
      <p:ext uri="{BB962C8B-B14F-4D97-AF65-F5344CB8AC3E}">
        <p14:creationId xmlns:p14="http://schemas.microsoft.com/office/powerpoint/2010/main" val="1566197260"/>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6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atin typeface="Cairo" pitchFamily="2" charset="-78"/>
                <a:cs typeface="Cairo" pitchFamily="2" charset="-78"/>
              </a:defRPr>
            </a:lvl1pPr>
          </a:lstStyle>
          <a:p>
            <a:r>
              <a:rPr lang="en-US"/>
              <a:t>Click to edit Master title style</a:t>
            </a:r>
          </a:p>
        </p:txBody>
      </p:sp>
      <p:sp>
        <p:nvSpPr>
          <p:cNvPr id="10" name="Text Placeholder 30">
            <a:extLst>
              <a:ext uri="{FF2B5EF4-FFF2-40B4-BE49-F238E27FC236}">
                <a16:creationId xmlns:a16="http://schemas.microsoft.com/office/drawing/2014/main" id="{EBAB6A9D-CD7F-D53C-C910-7EFEDE8E24D2}"/>
              </a:ext>
            </a:extLst>
          </p:cNvPr>
          <p:cNvSpPr>
            <a:spLocks noGrp="1"/>
          </p:cNvSpPr>
          <p:nvPr>
            <p:ph type="body" sz="quarter" idx="27" hasCustomPrompt="1"/>
          </p:nvPr>
        </p:nvSpPr>
        <p:spPr>
          <a:xfrm>
            <a:off x="2446822" y="4733993"/>
            <a:ext cx="8448570" cy="752800"/>
          </a:xfrm>
        </p:spPr>
        <p:txBody>
          <a:bodyPr lIns="0">
            <a:noAutofit/>
          </a:bodyPr>
          <a:lstStyle>
            <a:lvl1pPr marL="0" algn="ctr" defTabSz="914330" rtl="0" eaLnBrk="1" latinLnBrk="0" hangingPunct="1">
              <a:lnSpc>
                <a:spcPct val="130000"/>
              </a:lnSpc>
              <a:spcBef>
                <a:spcPts val="600"/>
              </a:spcBef>
              <a:defRPr lang="en-US" sz="1050" b="0" i="0" kern="1200" dirty="0" smtClean="0">
                <a:solidFill>
                  <a:schemeClr val="tx1">
                    <a:alpha val="70000"/>
                  </a:schemeClr>
                </a:solidFill>
                <a:latin typeface="Cairo" pitchFamily="2" charset="-78"/>
                <a:ea typeface="+mn-ea"/>
                <a:cs typeface="Cairo" pitchFamily="2" charset="-78"/>
              </a:defRPr>
            </a:lvl1pPr>
            <a:lvl2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2pPr>
            <a:lvl3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3pPr>
            <a:lvl4pPr marL="0" algn="l" defTabSz="914330" rtl="0" eaLnBrk="1" latinLnBrk="0" hangingPunct="1">
              <a:lnSpc>
                <a:spcPct val="130000"/>
              </a:lnSpc>
              <a:spcBef>
                <a:spcPts val="600"/>
              </a:spcBef>
              <a:defRPr lang="en-US" sz="1050" b="1" kern="1200" dirty="0" smtClean="0">
                <a:solidFill>
                  <a:schemeClr val="tx1">
                    <a:alpha val="70000"/>
                  </a:schemeClr>
                </a:solidFill>
                <a:latin typeface="Cairo" pitchFamily="2" charset="-78"/>
                <a:ea typeface="+mn-ea"/>
                <a:cs typeface="Cairo" pitchFamily="2" charset="-78"/>
              </a:defRPr>
            </a:lvl4pPr>
            <a:lvl5pPr marL="0" algn="l" defTabSz="914330" rtl="0" eaLnBrk="1" latinLnBrk="0" hangingPunct="1">
              <a:lnSpc>
                <a:spcPct val="130000"/>
              </a:lnSpc>
              <a:spcBef>
                <a:spcPts val="600"/>
              </a:spcBef>
              <a:defRPr lang="en-SA" sz="1050" b="0" i="0" kern="1200" dirty="0">
                <a:solidFill>
                  <a:schemeClr val="tx1">
                    <a:alpha val="70000"/>
                  </a:schemeClr>
                </a:solidFill>
                <a:latin typeface="Cairo" pitchFamily="2" charset="-78"/>
                <a:ea typeface="+mn-ea"/>
                <a:cs typeface="Cairo" pitchFamily="2" charset="-78"/>
              </a:defRPr>
            </a:lvl5pPr>
          </a:lstStyle>
          <a:p>
            <a:pPr algn="ctr">
              <a:lnSpc>
                <a:spcPct val="130000"/>
              </a:lnSpc>
              <a:spcBef>
                <a:spcPts val="600"/>
              </a:spcBef>
            </a:pPr>
            <a:r>
              <a:rPr lang="en-US" sz="1050" b="1" dirty="0">
                <a:solidFill>
                  <a:schemeClr val="tx1">
                    <a:alpha val="70000"/>
                  </a:schemeClr>
                </a:solidFill>
                <a:latin typeface="Cairo" pitchFamily="2" charset="-78"/>
                <a:cs typeface="Cairo" pitchFamily="2" charset="-78"/>
              </a:rPr>
              <a:t>A peep at some distant orb has power to raise and purify </a:t>
            </a:r>
            <a:r>
              <a:rPr lang="en-US" sz="1050" dirty="0">
                <a:solidFill>
                  <a:schemeClr val="tx1">
                    <a:alpha val="70000"/>
                  </a:schemeClr>
                </a:solidFill>
                <a:latin typeface="Cairo" pitchFamily="2" charset="-78"/>
                <a:cs typeface="Cairo" pitchFamily="2" charset="-78"/>
              </a:rPr>
              <a:t>our thoughts like a strain of sacred music, or a noble picture, or a passage from the grander poets. It always does one </a:t>
            </a:r>
            <a:r>
              <a:rPr lang="en-US" sz="1050" b="1" dirty="0">
                <a:solidFill>
                  <a:schemeClr val="tx1">
                    <a:alpha val="70000"/>
                  </a:schemeClr>
                </a:solidFill>
                <a:latin typeface="Cairo" pitchFamily="2" charset="-78"/>
                <a:cs typeface="Cairo" pitchFamily="2" charset="-78"/>
              </a:rPr>
              <a:t>good. A peep at some distant orb </a:t>
            </a:r>
            <a:r>
              <a:rPr lang="en-US" sz="1050" dirty="0">
                <a:solidFill>
                  <a:schemeClr val="tx1">
                    <a:alpha val="70000"/>
                  </a:schemeClr>
                </a:solidFill>
                <a:latin typeface="Cairo" pitchFamily="2" charset="-78"/>
                <a:cs typeface="Cairo" pitchFamily="2" charset="-78"/>
              </a:rPr>
              <a:t>has power to raise and purify our thoughts.</a:t>
            </a:r>
          </a:p>
          <a:p>
            <a:pPr algn="ctr">
              <a:lnSpc>
                <a:spcPct val="130000"/>
              </a:lnSpc>
              <a:spcBef>
                <a:spcPts val="600"/>
              </a:spcBef>
            </a:pPr>
            <a:r>
              <a:rPr lang="en-US" sz="1050" dirty="0">
                <a:solidFill>
                  <a:schemeClr val="tx1">
                    <a:alpha val="70000"/>
                  </a:schemeClr>
                </a:solidFill>
                <a:latin typeface="Cairo" pitchFamily="2" charset="-78"/>
                <a:cs typeface="Cairo" pitchFamily="2" charset="-78"/>
              </a:rPr>
              <a:t>Like a strain of sacred music, or a noble picture, or a passage from the grander poets</a:t>
            </a:r>
            <a:r>
              <a:rPr lang="en-US" sz="1050" b="1" dirty="0">
                <a:solidFill>
                  <a:schemeClr val="tx1">
                    <a:alpha val="70000"/>
                  </a:schemeClr>
                </a:solidFill>
                <a:latin typeface="Cairo" pitchFamily="2" charset="-78"/>
                <a:cs typeface="Cairo" pitchFamily="2" charset="-78"/>
              </a:rPr>
              <a:t>. It always does one good.</a:t>
            </a:r>
          </a:p>
        </p:txBody>
      </p:sp>
      <p:sp>
        <p:nvSpPr>
          <p:cNvPr id="11" name="Text Placeholder 9">
            <a:extLst>
              <a:ext uri="{FF2B5EF4-FFF2-40B4-BE49-F238E27FC236}">
                <a16:creationId xmlns:a16="http://schemas.microsoft.com/office/drawing/2014/main" id="{CA35D13F-79D2-7D4D-15CC-E40B821E5E1A}"/>
              </a:ext>
            </a:extLst>
          </p:cNvPr>
          <p:cNvSpPr>
            <a:spLocks noGrp="1"/>
          </p:cNvSpPr>
          <p:nvPr>
            <p:ph type="body" sz="quarter" idx="26" hasCustomPrompt="1"/>
          </p:nvPr>
        </p:nvSpPr>
        <p:spPr>
          <a:xfrm>
            <a:off x="2045202" y="3848113"/>
            <a:ext cx="990098" cy="360663"/>
          </a:xfrm>
        </p:spPr>
        <p:txBody>
          <a:bodyPr lIns="0" tIns="0" rIns="0" bIns="0" anchor="ctr">
            <a:noAutofit/>
          </a:bodyPr>
          <a:lstStyle>
            <a:lvl1pPr algn="ctr">
              <a:defRPr sz="1600" b="1" i="0">
                <a:solidFill>
                  <a:schemeClr val="accent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Process #1</a:t>
            </a:r>
          </a:p>
        </p:txBody>
      </p:sp>
      <p:sp>
        <p:nvSpPr>
          <p:cNvPr id="16" name="Text Placeholder 9">
            <a:extLst>
              <a:ext uri="{FF2B5EF4-FFF2-40B4-BE49-F238E27FC236}">
                <a16:creationId xmlns:a16="http://schemas.microsoft.com/office/drawing/2014/main" id="{FF551F6F-F162-8E04-6D43-5E7254DAFD69}"/>
              </a:ext>
            </a:extLst>
          </p:cNvPr>
          <p:cNvSpPr>
            <a:spLocks noGrp="1"/>
          </p:cNvSpPr>
          <p:nvPr>
            <p:ph type="body" sz="quarter" idx="28" hasCustomPrompt="1"/>
          </p:nvPr>
        </p:nvSpPr>
        <p:spPr>
          <a:xfrm>
            <a:off x="3912639" y="3848113"/>
            <a:ext cx="990098" cy="360663"/>
          </a:xfrm>
        </p:spPr>
        <p:txBody>
          <a:bodyPr lIns="0" tIns="0" rIns="0" bIns="0" anchor="ctr">
            <a:noAutofit/>
          </a:bodyPr>
          <a:lstStyle>
            <a:lvl1pPr algn="ctr">
              <a:defRPr sz="1600" b="1" i="0">
                <a:solidFill>
                  <a:schemeClr val="accent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Process #2</a:t>
            </a:r>
          </a:p>
        </p:txBody>
      </p:sp>
      <p:sp>
        <p:nvSpPr>
          <p:cNvPr id="17" name="Text Placeholder 9">
            <a:extLst>
              <a:ext uri="{FF2B5EF4-FFF2-40B4-BE49-F238E27FC236}">
                <a16:creationId xmlns:a16="http://schemas.microsoft.com/office/drawing/2014/main" id="{6C93B7D0-710F-E751-6C2D-A5B0F1B82C73}"/>
              </a:ext>
            </a:extLst>
          </p:cNvPr>
          <p:cNvSpPr>
            <a:spLocks noGrp="1"/>
          </p:cNvSpPr>
          <p:nvPr>
            <p:ph type="body" sz="quarter" idx="29" hasCustomPrompt="1"/>
          </p:nvPr>
        </p:nvSpPr>
        <p:spPr>
          <a:xfrm>
            <a:off x="5857349" y="3848113"/>
            <a:ext cx="990098" cy="360663"/>
          </a:xfrm>
        </p:spPr>
        <p:txBody>
          <a:bodyPr lIns="0" tIns="0" rIns="0" bIns="0" anchor="ctr">
            <a:noAutofit/>
          </a:bodyPr>
          <a:lstStyle>
            <a:lvl1pPr algn="ctr">
              <a:defRPr sz="1600" b="1" i="0">
                <a:solidFill>
                  <a:schemeClr val="accent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Process #3</a:t>
            </a:r>
          </a:p>
        </p:txBody>
      </p:sp>
      <p:sp>
        <p:nvSpPr>
          <p:cNvPr id="18" name="Text Placeholder 9">
            <a:extLst>
              <a:ext uri="{FF2B5EF4-FFF2-40B4-BE49-F238E27FC236}">
                <a16:creationId xmlns:a16="http://schemas.microsoft.com/office/drawing/2014/main" id="{79DC41E3-CE26-842E-6E8D-7A697F6DD458}"/>
              </a:ext>
            </a:extLst>
          </p:cNvPr>
          <p:cNvSpPr>
            <a:spLocks noGrp="1"/>
          </p:cNvSpPr>
          <p:nvPr>
            <p:ph type="body" sz="quarter" idx="30" hasCustomPrompt="1"/>
          </p:nvPr>
        </p:nvSpPr>
        <p:spPr>
          <a:xfrm>
            <a:off x="7802059" y="3848113"/>
            <a:ext cx="990098" cy="360663"/>
          </a:xfrm>
        </p:spPr>
        <p:txBody>
          <a:bodyPr lIns="0" tIns="0" rIns="0" bIns="0" anchor="ctr">
            <a:noAutofit/>
          </a:bodyPr>
          <a:lstStyle>
            <a:lvl1pPr algn="ctr">
              <a:defRPr sz="1600" b="1" i="0">
                <a:solidFill>
                  <a:schemeClr val="accent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Process #4</a:t>
            </a:r>
          </a:p>
        </p:txBody>
      </p:sp>
      <p:sp>
        <p:nvSpPr>
          <p:cNvPr id="19" name="Text Placeholder 9">
            <a:extLst>
              <a:ext uri="{FF2B5EF4-FFF2-40B4-BE49-F238E27FC236}">
                <a16:creationId xmlns:a16="http://schemas.microsoft.com/office/drawing/2014/main" id="{2439B151-8060-B57C-E73B-CCE0AD45C1C4}"/>
              </a:ext>
            </a:extLst>
          </p:cNvPr>
          <p:cNvSpPr>
            <a:spLocks noGrp="1"/>
          </p:cNvSpPr>
          <p:nvPr>
            <p:ph type="body" sz="quarter" idx="31" hasCustomPrompt="1"/>
          </p:nvPr>
        </p:nvSpPr>
        <p:spPr>
          <a:xfrm>
            <a:off x="9746769" y="3848113"/>
            <a:ext cx="990098" cy="360663"/>
          </a:xfrm>
        </p:spPr>
        <p:txBody>
          <a:bodyPr lIns="0" tIns="0" rIns="0" bIns="0" anchor="ctr">
            <a:noAutofit/>
          </a:bodyPr>
          <a:lstStyle>
            <a:lvl1pPr algn="ctr">
              <a:defRPr sz="1600" b="1" i="0">
                <a:solidFill>
                  <a:schemeClr val="accent1"/>
                </a:solidFill>
                <a:latin typeface="Cairo" pitchFamily="2" charset="-78"/>
                <a:cs typeface="Cairo" pitchFamily="2" charset="-78"/>
              </a:defRPr>
            </a:lvl1pPr>
            <a:lvl2pPr>
              <a:defRPr sz="1600" b="1" i="0">
                <a:latin typeface="Cairo" pitchFamily="2" charset="-78"/>
                <a:cs typeface="Cairo" pitchFamily="2" charset="-78"/>
              </a:defRPr>
            </a:lvl2pPr>
            <a:lvl3pPr>
              <a:defRPr sz="1600" b="1" i="0">
                <a:latin typeface="Cairo" pitchFamily="2" charset="-78"/>
                <a:cs typeface="Cairo" pitchFamily="2" charset="-78"/>
              </a:defRPr>
            </a:lvl3pPr>
            <a:lvl4pPr>
              <a:defRPr sz="1600" b="1" i="0">
                <a:latin typeface="Cairo" pitchFamily="2" charset="-78"/>
                <a:cs typeface="Cairo" pitchFamily="2" charset="-78"/>
              </a:defRPr>
            </a:lvl4pPr>
            <a:lvl5pPr>
              <a:defRPr sz="1600" b="1" i="0">
                <a:latin typeface="Cairo" pitchFamily="2" charset="-78"/>
                <a:cs typeface="Cairo" pitchFamily="2" charset="-78"/>
              </a:defRPr>
            </a:lvl5pPr>
          </a:lstStyle>
          <a:p>
            <a:pPr>
              <a:lnSpc>
                <a:spcPct val="130000"/>
              </a:lnSpc>
              <a:spcBef>
                <a:spcPts val="600"/>
              </a:spcBef>
            </a:pPr>
            <a:r>
              <a:rPr lang="en-US" sz="1600" b="1" dirty="0">
                <a:latin typeface="Cairo" pitchFamily="2" charset="-78"/>
                <a:cs typeface="Cairo" pitchFamily="2" charset="-78"/>
              </a:rPr>
              <a:t>Process #5</a:t>
            </a:r>
          </a:p>
        </p:txBody>
      </p:sp>
    </p:spTree>
    <p:extLst>
      <p:ext uri="{BB962C8B-B14F-4D97-AF65-F5344CB8AC3E}">
        <p14:creationId xmlns:p14="http://schemas.microsoft.com/office/powerpoint/2010/main" val="1617305253"/>
      </p:ext>
    </p:extLst>
  </p:cSld>
  <p:clrMapOvr>
    <a:masterClrMapping/>
  </p:clrMapOvr>
  <p:hf hdr="0" ftr="0" dt="0"/>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2.sv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4.xml"/><Relationship Id="rId7" Type="http://schemas.openxmlformats.org/officeDocument/2006/relationships/theme" Target="../theme/theme2.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5" Type="http://schemas.openxmlformats.org/officeDocument/2006/relationships/slideLayout" Target="../slideLayouts/slideLayout76.xml"/><Relationship Id="rId4"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028824" y="946702"/>
            <a:ext cx="9152697" cy="1249845"/>
          </a:xfrm>
          <a:prstGeom prst="rect">
            <a:avLst/>
          </a:prstGeom>
          <a:effectLst/>
        </p:spPr>
        <p:txBody>
          <a:bodyPr vert="horz" lIns="0" tIns="192024" rIns="0" bIns="0" rtlCol="0" anchor="t" anchorCtr="0">
            <a:noAutofit/>
          </a:bodyPr>
          <a:lstStyle/>
          <a:p>
            <a:r>
              <a:rPr lang="en-US" dirty="0"/>
              <a:t>Your title here</a:t>
            </a:r>
          </a:p>
        </p:txBody>
      </p:sp>
      <p:sp>
        <p:nvSpPr>
          <p:cNvPr id="14" name="Rectangle 13"/>
          <p:cNvSpPr/>
          <p:nvPr/>
        </p:nvSpPr>
        <p:spPr>
          <a:xfrm>
            <a:off x="0" y="6291470"/>
            <a:ext cx="1003853" cy="56652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userDrawn="1"/>
        </p:nvSpPr>
        <p:spPr>
          <a:xfrm>
            <a:off x="185172" y="117680"/>
            <a:ext cx="633507" cy="230832"/>
          </a:xfrm>
          <a:prstGeom prst="rect">
            <a:avLst/>
          </a:prstGeom>
          <a:noFill/>
        </p:spPr>
        <p:txBody>
          <a:bodyPr wrap="none" rtlCol="0">
            <a:spAutoFit/>
          </a:bodyPr>
          <a:lstStyle/>
          <a:p>
            <a:pPr algn="l"/>
            <a:r>
              <a:rPr lang="en-US" sz="900" b="1" i="0" dirty="0">
                <a:solidFill>
                  <a:schemeClr val="tx1"/>
                </a:solidFill>
                <a:latin typeface="Montserrat SemiBold" charset="0"/>
                <a:ea typeface="Montserrat SemiBold" charset="0"/>
                <a:cs typeface="Montserrat SemiBold" charset="0"/>
              </a:rPr>
              <a:t>Lean.sa</a:t>
            </a:r>
          </a:p>
        </p:txBody>
      </p:sp>
      <p:sp>
        <p:nvSpPr>
          <p:cNvPr id="26" name="Slide Number Placeholder 24"/>
          <p:cNvSpPr txBox="1">
            <a:spLocks/>
          </p:cNvSpPr>
          <p:nvPr/>
        </p:nvSpPr>
        <p:spPr>
          <a:xfrm>
            <a:off x="0" y="6376228"/>
            <a:ext cx="1003852" cy="365125"/>
          </a:xfrm>
          <a:prstGeom prst="rect">
            <a:avLst/>
          </a:prstGeom>
        </p:spPr>
        <p:txBody>
          <a:bodyPr vert="horz" lIns="91440" tIns="45720" rIns="91440" bIns="45720"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800" b="1" i="0" smtClean="0">
                <a:solidFill>
                  <a:schemeClr val="tx1"/>
                </a:solidFill>
                <a:latin typeface="Open Sans Semibold" charset="0"/>
                <a:ea typeface="Open Sans Semibold" charset="0"/>
                <a:cs typeface="Open Sans Semibold" charset="0"/>
              </a:rPr>
              <a:pPr algn="ctr"/>
              <a:t>‹#›</a:t>
            </a:fld>
            <a:endParaRPr lang="en-US" sz="800" b="1" i="0" dirty="0">
              <a:solidFill>
                <a:schemeClr val="tx1"/>
              </a:solidFill>
              <a:latin typeface="Open Sans Semibold" charset="0"/>
              <a:ea typeface="Open Sans Semibold" charset="0"/>
              <a:cs typeface="Open Sans Semibold" charset="0"/>
            </a:endParaRPr>
          </a:p>
        </p:txBody>
      </p:sp>
      <p:pic>
        <p:nvPicPr>
          <p:cNvPr id="4" name="Graphic 3">
            <a:extLst>
              <a:ext uri="{FF2B5EF4-FFF2-40B4-BE49-F238E27FC236}">
                <a16:creationId xmlns:a16="http://schemas.microsoft.com/office/drawing/2014/main" id="{ABEED310-117B-6F9C-73DB-2EA82BA7EC03}"/>
              </a:ext>
            </a:extLst>
          </p:cNvPr>
          <p:cNvPicPr>
            <a:picLocks noChangeAspect="1"/>
          </p:cNvPicPr>
          <p:nvPr userDrawn="1"/>
        </p:nvPicPr>
        <p:blipFill rotWithShape="1">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rcRect b="40606"/>
          <a:stretch/>
        </p:blipFill>
        <p:spPr>
          <a:xfrm>
            <a:off x="351010" y="3164368"/>
            <a:ext cx="301830" cy="311245"/>
          </a:xfrm>
          <a:prstGeom prst="rect">
            <a:avLst/>
          </a:prstGeom>
        </p:spPr>
      </p:pic>
      <p:sp>
        <p:nvSpPr>
          <p:cNvPr id="5" name="Text Placeholder 4">
            <a:extLst>
              <a:ext uri="{FF2B5EF4-FFF2-40B4-BE49-F238E27FC236}">
                <a16:creationId xmlns:a16="http://schemas.microsoft.com/office/drawing/2014/main" id="{15EAEC3A-1E3D-08A0-9025-EDDFE93748E7}"/>
              </a:ext>
            </a:extLst>
          </p:cNvPr>
          <p:cNvSpPr>
            <a:spLocks noGrp="1"/>
          </p:cNvSpPr>
          <p:nvPr>
            <p:ph type="body" idx="1"/>
          </p:nvPr>
        </p:nvSpPr>
        <p:spPr>
          <a:xfrm>
            <a:off x="2028824" y="2419109"/>
            <a:ext cx="9152697" cy="2812648"/>
          </a:xfrm>
          <a:prstGeom prst="rect">
            <a:avLst/>
          </a:prstGeom>
        </p:spPr>
        <p:txBody>
          <a:bodyPr vert="horz" lIns="91440" tIns="45720" rIns="91440" bIns="45720" rtlCol="0">
            <a:normAutofit/>
          </a:bodyPr>
          <a:lstStyle/>
          <a:p>
            <a:pPr lvl="1"/>
            <a:r>
              <a:rPr lang="en-US" dirty="0"/>
              <a:t>Second level</a:t>
            </a:r>
          </a:p>
          <a:p>
            <a:pPr lvl="2"/>
            <a:r>
              <a:rPr lang="en-US" dirty="0"/>
              <a:t>Third level</a:t>
            </a:r>
          </a:p>
          <a:p>
            <a:pPr lvl="3"/>
            <a:r>
              <a:rPr lang="en-US" dirty="0"/>
              <a:t>Fourth level</a:t>
            </a:r>
          </a:p>
          <a:p>
            <a:pPr lvl="4"/>
            <a:r>
              <a:rPr lang="en-US" dirty="0"/>
              <a:t>Fifth level</a:t>
            </a:r>
            <a:endParaRPr lang="en-SA" dirty="0"/>
          </a:p>
        </p:txBody>
      </p:sp>
    </p:spTree>
    <p:extLst>
      <p:ext uri="{BB962C8B-B14F-4D97-AF65-F5344CB8AC3E}">
        <p14:creationId xmlns:p14="http://schemas.microsoft.com/office/powerpoint/2010/main" val="3233258120"/>
      </p:ext>
    </p:extLst>
  </p:cSld>
  <p:clrMap bg1="lt1" tx1="dk1" bg2="lt2" tx2="dk2" accent1="accent1" accent2="accent2" accent3="accent3" accent4="accent4" accent5="accent5" accent6="accent6" hlink="hlink" folHlink="folHlink"/>
  <p:sldLayoutIdLst>
    <p:sldLayoutId id="2147484219" r:id="rId1"/>
    <p:sldLayoutId id="2147484426" r:id="rId2"/>
    <p:sldLayoutId id="2147484427" r:id="rId3"/>
    <p:sldLayoutId id="2147484428" r:id="rId4"/>
    <p:sldLayoutId id="2147484429" r:id="rId5"/>
    <p:sldLayoutId id="2147484430" r:id="rId6"/>
    <p:sldLayoutId id="2147484419" r:id="rId7"/>
    <p:sldLayoutId id="2147484416" r:id="rId8"/>
    <p:sldLayoutId id="2147484414" r:id="rId9"/>
    <p:sldLayoutId id="2147484413" r:id="rId10"/>
    <p:sldLayoutId id="2147484412" r:id="rId11"/>
    <p:sldLayoutId id="2147484431" r:id="rId12"/>
    <p:sldLayoutId id="2147484409" r:id="rId13"/>
    <p:sldLayoutId id="2147484408" r:id="rId14"/>
    <p:sldLayoutId id="2147484407" r:id="rId15"/>
    <p:sldLayoutId id="2147484405" r:id="rId16"/>
    <p:sldLayoutId id="2147484406" r:id="rId17"/>
    <p:sldLayoutId id="2147484399" r:id="rId18"/>
    <p:sldLayoutId id="2147484403" r:id="rId19"/>
    <p:sldLayoutId id="2147484404" r:id="rId20"/>
    <p:sldLayoutId id="2147484432" r:id="rId21"/>
    <p:sldLayoutId id="2147484398" r:id="rId22"/>
    <p:sldLayoutId id="2147484396" r:id="rId23"/>
    <p:sldLayoutId id="2147484392" r:id="rId24"/>
    <p:sldLayoutId id="2147484391" r:id="rId25"/>
    <p:sldLayoutId id="2147484390" r:id="rId26"/>
    <p:sldLayoutId id="2147484389" r:id="rId27"/>
    <p:sldLayoutId id="2147484385" r:id="rId28"/>
    <p:sldLayoutId id="2147484381" r:id="rId29"/>
    <p:sldLayoutId id="2147484382" r:id="rId30"/>
    <p:sldLayoutId id="2147484383" r:id="rId31"/>
    <p:sldLayoutId id="2147484386" r:id="rId32"/>
    <p:sldLayoutId id="2147484387" r:id="rId33"/>
    <p:sldLayoutId id="2147484384" r:id="rId34"/>
    <p:sldLayoutId id="2147484388" r:id="rId35"/>
    <p:sldLayoutId id="2147484379" r:id="rId36"/>
    <p:sldLayoutId id="2147484361" r:id="rId37"/>
    <p:sldLayoutId id="2147484220" r:id="rId38"/>
    <p:sldLayoutId id="2147484433" r:id="rId39"/>
    <p:sldLayoutId id="2147484434" r:id="rId40"/>
    <p:sldLayoutId id="2147484418" r:id="rId41"/>
    <p:sldLayoutId id="2147484435" r:id="rId42"/>
    <p:sldLayoutId id="2147484411" r:id="rId43"/>
    <p:sldLayoutId id="2147484410" r:id="rId44"/>
    <p:sldLayoutId id="2147484222" r:id="rId45"/>
    <p:sldLayoutId id="2147484401" r:id="rId46"/>
    <p:sldLayoutId id="2147484400" r:id="rId47"/>
    <p:sldLayoutId id="2147484223" r:id="rId48"/>
    <p:sldLayoutId id="2147484224" r:id="rId49"/>
    <p:sldLayoutId id="2147484225" r:id="rId50"/>
    <p:sldLayoutId id="2147484226" r:id="rId51"/>
    <p:sldLayoutId id="2147484228" r:id="rId52"/>
    <p:sldLayoutId id="2147484229" r:id="rId53"/>
    <p:sldLayoutId id="2147484230" r:id="rId54"/>
    <p:sldLayoutId id="2147484232" r:id="rId55"/>
    <p:sldLayoutId id="2147484245" r:id="rId56"/>
    <p:sldLayoutId id="2147484395" r:id="rId57"/>
    <p:sldLayoutId id="2147484380" r:id="rId58"/>
    <p:sldLayoutId id="2147484402" r:id="rId59"/>
    <p:sldLayoutId id="2147484271" r:id="rId60"/>
    <p:sldLayoutId id="2147484393" r:id="rId61"/>
    <p:sldLayoutId id="2147484272" r:id="rId62"/>
    <p:sldLayoutId id="2147484394" r:id="rId63"/>
    <p:sldLayoutId id="2147484417" r:id="rId64"/>
    <p:sldLayoutId id="2147484314" r:id="rId65"/>
    <p:sldLayoutId id="2147484415" r:id="rId66"/>
    <p:sldLayoutId id="2147484322" r:id="rId67"/>
    <p:sldLayoutId id="2147484360" r:id="rId68"/>
    <p:sldLayoutId id="2147484362" r:id="rId69"/>
    <p:sldLayoutId id="2147484420" r:id="rId70"/>
    <p:sldLayoutId id="2147484436" r:id="rId71"/>
  </p:sldLayoutIdLst>
  <p:hf hdr="0" ftr="0" dt="0"/>
  <p:txStyles>
    <p:titleStyle>
      <a:lvl1pPr algn="l" defTabSz="914318" rtl="0" eaLnBrk="1" latinLnBrk="0" hangingPunct="1">
        <a:lnSpc>
          <a:spcPct val="80000"/>
        </a:lnSpc>
        <a:spcBef>
          <a:spcPct val="0"/>
        </a:spcBef>
        <a:buNone/>
        <a:defRPr sz="3600" b="1" i="0" kern="1200" spc="-100" baseline="0">
          <a:solidFill>
            <a:schemeClr val="tx1"/>
          </a:solidFill>
          <a:latin typeface="Cairo" pitchFamily="2" charset="-78"/>
          <a:ea typeface="Cairo" pitchFamily="2" charset="-78"/>
          <a:cs typeface="Cairo" pitchFamily="2" charset="-78"/>
        </a:defRPr>
      </a:lvl1pPr>
    </p:titleStyle>
    <p:bodyStyle>
      <a:lvl1pPr marL="0" indent="0" algn="l" defTabSz="914318" rtl="0" eaLnBrk="1" latinLnBrk="0" hangingPunct="1">
        <a:lnSpc>
          <a:spcPct val="150000"/>
        </a:lnSpc>
        <a:spcBef>
          <a:spcPts val="1000"/>
        </a:spcBef>
        <a:buFont typeface="Arial" panose="020B0604020202020204" pitchFamily="34" charset="0"/>
        <a:buNone/>
        <a:defRPr sz="2800" kern="1200">
          <a:solidFill>
            <a:schemeClr val="tx1"/>
          </a:solidFill>
          <a:latin typeface="Cairo" pitchFamily="2" charset="-78"/>
          <a:ea typeface="+mn-ea"/>
          <a:cs typeface="Cairo" pitchFamily="2" charset="-78"/>
        </a:defRPr>
      </a:lvl1pPr>
      <a:lvl2pPr marL="0" indent="0" algn="l" defTabSz="914318" rtl="0" eaLnBrk="1" latinLnBrk="0" hangingPunct="1">
        <a:lnSpc>
          <a:spcPct val="150000"/>
        </a:lnSpc>
        <a:spcBef>
          <a:spcPts val="499"/>
        </a:spcBef>
        <a:buFont typeface="Arial" panose="020B0604020202020204" pitchFamily="34" charset="0"/>
        <a:buNone/>
        <a:defRPr sz="2000" kern="1200">
          <a:solidFill>
            <a:schemeClr val="tx1"/>
          </a:solidFill>
          <a:latin typeface="Cairo" pitchFamily="2" charset="-78"/>
          <a:ea typeface="+mn-ea"/>
          <a:cs typeface="Cairo" pitchFamily="2" charset="-78"/>
        </a:defRPr>
      </a:lvl2pPr>
      <a:lvl3pPr marL="0" indent="0" algn="l" defTabSz="914318" rtl="0" eaLnBrk="1" latinLnBrk="0" hangingPunct="1">
        <a:lnSpc>
          <a:spcPct val="150000"/>
        </a:lnSpc>
        <a:spcBef>
          <a:spcPts val="499"/>
        </a:spcBef>
        <a:buFont typeface="Arial" panose="020B0604020202020204" pitchFamily="34" charset="0"/>
        <a:buNone/>
        <a:defRPr sz="1400" kern="1200">
          <a:solidFill>
            <a:schemeClr val="tx1"/>
          </a:solidFill>
          <a:latin typeface="Cairo" pitchFamily="2" charset="-78"/>
          <a:ea typeface="+mn-ea"/>
          <a:cs typeface="Cairo" pitchFamily="2" charset="-78"/>
        </a:defRPr>
      </a:lvl3pPr>
      <a:lvl4pPr marL="0" indent="0" algn="l" defTabSz="914318" rtl="0" eaLnBrk="1" latinLnBrk="0" hangingPunct="1">
        <a:lnSpc>
          <a:spcPct val="150000"/>
        </a:lnSpc>
        <a:spcBef>
          <a:spcPts val="499"/>
        </a:spcBef>
        <a:buFont typeface="Arial" panose="020B0604020202020204" pitchFamily="34" charset="0"/>
        <a:buNone/>
        <a:defRPr sz="1050" kern="1200">
          <a:solidFill>
            <a:schemeClr val="tx1">
              <a:alpha val="70000"/>
            </a:schemeClr>
          </a:solidFill>
          <a:latin typeface="Cairo" pitchFamily="2" charset="-78"/>
          <a:ea typeface="+mn-ea"/>
          <a:cs typeface="Cairo" pitchFamily="2" charset="-78"/>
        </a:defRPr>
      </a:lvl4pPr>
      <a:lvl5pPr marL="0" indent="0" algn="l" defTabSz="914318" rtl="0" eaLnBrk="1" latinLnBrk="0" hangingPunct="1">
        <a:lnSpc>
          <a:spcPct val="150000"/>
        </a:lnSpc>
        <a:spcBef>
          <a:spcPts val="499"/>
        </a:spcBef>
        <a:buFont typeface="Arial" panose="020B0604020202020204" pitchFamily="34" charset="0"/>
        <a:buNone/>
        <a:defRPr sz="1000" kern="1200" baseline="0">
          <a:solidFill>
            <a:schemeClr val="tx1">
              <a:alpha val="50000"/>
            </a:schemeClr>
          </a:solidFill>
          <a:latin typeface="Cairo" pitchFamily="2" charset="-78"/>
          <a:ea typeface="+mn-ea"/>
          <a:cs typeface="Cairo" pitchFamily="2" charset="-78"/>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2160">
          <p15:clr>
            <a:srgbClr val="F26B43"/>
          </p15:clr>
        </p15:guide>
        <p15:guide id="14" orient="horz" pos="346">
          <p15:clr>
            <a:srgbClr val="F26B43"/>
          </p15:clr>
        </p15:guide>
        <p15:guide id="27" orient="horz" pos="3952">
          <p15:clr>
            <a:srgbClr val="F26B43"/>
          </p15:clr>
        </p15:guide>
        <p15:guide id="28" pos="642">
          <p15:clr>
            <a:srgbClr val="F26B43"/>
          </p15:clr>
        </p15:guide>
        <p15:guide id="29" pos="7038">
          <p15:clr>
            <a:srgbClr val="F26B43"/>
          </p15:clr>
        </p15:guide>
        <p15:guide id="44">
          <p15:clr>
            <a:srgbClr val="F26B43"/>
          </p15:clr>
        </p15:guide>
        <p15:guide id="45" pos="7680">
          <p15:clr>
            <a:srgbClr val="F26B43"/>
          </p15:clr>
        </p15:guide>
        <p15:guide id="46" orient="horz">
          <p15:clr>
            <a:srgbClr val="F26B43"/>
          </p15:clr>
        </p15:guide>
        <p15:guide id="47" orient="horz" pos="4320">
          <p15:clr>
            <a:srgbClr val="F26B43"/>
          </p15:clr>
        </p15:guide>
        <p15:guide id="48" pos="1277">
          <p15:clr>
            <a:srgbClr val="F26B43"/>
          </p15:clr>
        </p15:guide>
        <p15:guide id="51" orient="horz" pos="709">
          <p15:clr>
            <a:srgbClr val="F26B43"/>
          </p15:clr>
        </p15:guide>
        <p15:guide id="52" pos="191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7016041"/>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377" r:id="rId3"/>
    <p:sldLayoutId id="2147484425" r:id="rId4"/>
    <p:sldLayoutId id="2147484422" r:id="rId5"/>
    <p:sldLayoutId id="2147484421"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5.xml"/></Relationships>
</file>

<file path=ppt/slides/_rels/slide10.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53.png"/><Relationship Id="rId3" Type="http://schemas.openxmlformats.org/officeDocument/2006/relationships/image" Target="../media/image73.svg"/><Relationship Id="rId7" Type="http://schemas.openxmlformats.org/officeDocument/2006/relationships/image" Target="../media/image77.svg"/><Relationship Id="rId12" Type="http://schemas.openxmlformats.org/officeDocument/2006/relationships/image" Target="../media/image52.png"/><Relationship Id="rId2" Type="http://schemas.openxmlformats.org/officeDocument/2006/relationships/image" Target="../media/image72.png"/><Relationship Id="rId16" Type="http://schemas.openxmlformats.org/officeDocument/2006/relationships/image" Target="../media/image6.png"/><Relationship Id="rId1" Type="http://schemas.openxmlformats.org/officeDocument/2006/relationships/slideLayout" Target="../slideLayouts/slideLayout71.xml"/><Relationship Id="rId6" Type="http://schemas.openxmlformats.org/officeDocument/2006/relationships/image" Target="../media/image76.png"/><Relationship Id="rId11" Type="http://schemas.openxmlformats.org/officeDocument/2006/relationships/image" Target="../media/image81.svg"/><Relationship Id="rId5" Type="http://schemas.openxmlformats.org/officeDocument/2006/relationships/image" Target="../media/image75.svg"/><Relationship Id="rId15" Type="http://schemas.openxmlformats.org/officeDocument/2006/relationships/image" Target="../media/image5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svg"/><Relationship Id="rId14" Type="http://schemas.openxmlformats.org/officeDocument/2006/relationships/image" Target="../media/image5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6.xml"/></Relationships>
</file>

<file path=ppt/slides/_rels/slide12.xml.rels><?xml version="1.0" encoding="UTF-8" standalone="yes"?>
<Relationships xmlns="http://schemas.openxmlformats.org/package/2006/relationships"><Relationship Id="rId3" Type="http://schemas.openxmlformats.org/officeDocument/2006/relationships/image" Target="../media/image83.svg"/><Relationship Id="rId7" Type="http://schemas.openxmlformats.org/officeDocument/2006/relationships/image" Target="../media/image87.svg"/><Relationship Id="rId2" Type="http://schemas.openxmlformats.org/officeDocument/2006/relationships/image" Target="../media/image82.png"/><Relationship Id="rId1" Type="http://schemas.openxmlformats.org/officeDocument/2006/relationships/slideLayout" Target="../slideLayouts/slideLayout27.xml"/><Relationship Id="rId6" Type="http://schemas.openxmlformats.org/officeDocument/2006/relationships/image" Target="../media/image86.png"/><Relationship Id="rId5" Type="http://schemas.openxmlformats.org/officeDocument/2006/relationships/image" Target="../media/image85.svg"/><Relationship Id="rId4" Type="http://schemas.openxmlformats.org/officeDocument/2006/relationships/image" Target="../media/image84.png"/></Relationships>
</file>

<file path=ppt/slides/_rels/slide13.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png"/><Relationship Id="rId3" Type="http://schemas.openxmlformats.org/officeDocument/2006/relationships/notesSlide" Target="../notesSlides/notesSlide9.xml"/><Relationship Id="rId7" Type="http://schemas.openxmlformats.org/officeDocument/2006/relationships/image" Target="../media/image89.svg"/><Relationship Id="rId12" Type="http://schemas.openxmlformats.org/officeDocument/2006/relationships/image" Target="../media/image94.png"/><Relationship Id="rId2" Type="http://schemas.openxmlformats.org/officeDocument/2006/relationships/slideLayout" Target="../slideLayouts/slideLayout69.xml"/><Relationship Id="rId16" Type="http://schemas.openxmlformats.org/officeDocument/2006/relationships/image" Target="../media/image98.svg"/><Relationship Id="rId1" Type="http://schemas.openxmlformats.org/officeDocument/2006/relationships/tags" Target="../tags/tag3.xml"/><Relationship Id="rId6" Type="http://schemas.openxmlformats.org/officeDocument/2006/relationships/image" Target="../media/image88.png"/><Relationship Id="rId11" Type="http://schemas.openxmlformats.org/officeDocument/2006/relationships/image" Target="../media/image93.svg"/><Relationship Id="rId5" Type="http://schemas.openxmlformats.org/officeDocument/2006/relationships/image" Target="../media/image56.emf"/><Relationship Id="rId15" Type="http://schemas.openxmlformats.org/officeDocument/2006/relationships/image" Target="../media/image97.png"/><Relationship Id="rId10" Type="http://schemas.openxmlformats.org/officeDocument/2006/relationships/image" Target="../media/image92.png"/><Relationship Id="rId4" Type="http://schemas.openxmlformats.org/officeDocument/2006/relationships/oleObject" Target="../embeddings/oleObject3.bin"/><Relationship Id="rId9" Type="http://schemas.openxmlformats.org/officeDocument/2006/relationships/image" Target="../media/image91.svg"/><Relationship Id="rId14" Type="http://schemas.openxmlformats.org/officeDocument/2006/relationships/image" Target="../media/image96.svg"/></Relationships>
</file>

<file path=ppt/slides/_rels/slide14.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svg"/><Relationship Id="rId3" Type="http://schemas.openxmlformats.org/officeDocument/2006/relationships/notesSlide" Target="../notesSlides/notesSlide10.xml"/><Relationship Id="rId7" Type="http://schemas.openxmlformats.org/officeDocument/2006/relationships/image" Target="../media/image100.svg"/><Relationship Id="rId12" Type="http://schemas.openxmlformats.org/officeDocument/2006/relationships/image" Target="../media/image105.png"/><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image" Target="../media/image99.png"/><Relationship Id="rId11" Type="http://schemas.openxmlformats.org/officeDocument/2006/relationships/image" Target="../media/image104.svg"/><Relationship Id="rId5" Type="http://schemas.openxmlformats.org/officeDocument/2006/relationships/image" Target="../media/image56.emf"/><Relationship Id="rId10" Type="http://schemas.openxmlformats.org/officeDocument/2006/relationships/image" Target="../media/image103.png"/><Relationship Id="rId4" Type="http://schemas.openxmlformats.org/officeDocument/2006/relationships/oleObject" Target="../embeddings/oleObject4.bin"/><Relationship Id="rId9" Type="http://schemas.openxmlformats.org/officeDocument/2006/relationships/image" Target="../media/image102.svg"/></Relationships>
</file>

<file path=ppt/slides/_rels/slide15.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notesSlide" Target="../notesSlides/notesSlide11.xml"/><Relationship Id="rId7" Type="http://schemas.openxmlformats.org/officeDocument/2006/relationships/image" Target="../media/image108.png"/><Relationship Id="rId2" Type="http://schemas.openxmlformats.org/officeDocument/2006/relationships/slideLayout" Target="../slideLayouts/slideLayout69.xml"/><Relationship Id="rId1" Type="http://schemas.openxmlformats.org/officeDocument/2006/relationships/tags" Target="../tags/tag5.xml"/><Relationship Id="rId6" Type="http://schemas.openxmlformats.org/officeDocument/2006/relationships/image" Target="../media/image107.png"/><Relationship Id="rId5" Type="http://schemas.openxmlformats.org/officeDocument/2006/relationships/image" Target="../media/image56.emf"/><Relationship Id="rId10" Type="http://schemas.openxmlformats.org/officeDocument/2006/relationships/image" Target="../media/image111.png"/><Relationship Id="rId4" Type="http://schemas.openxmlformats.org/officeDocument/2006/relationships/oleObject" Target="../embeddings/oleObject5.bin"/><Relationship Id="rId9" Type="http://schemas.openxmlformats.org/officeDocument/2006/relationships/image" Target="../media/image11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9.xml"/><Relationship Id="rId1" Type="http://schemas.openxmlformats.org/officeDocument/2006/relationships/tags" Target="../tags/tag6.xml"/><Relationship Id="rId5" Type="http://schemas.openxmlformats.org/officeDocument/2006/relationships/image" Target="../media/image56.emf"/><Relationship Id="rId4" Type="http://schemas.openxmlformats.org/officeDocument/2006/relationships/oleObject" Target="../embeddings/oleObject6.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9.xml"/><Relationship Id="rId1" Type="http://schemas.openxmlformats.org/officeDocument/2006/relationships/tags" Target="../tags/tag7.xml"/><Relationship Id="rId5" Type="http://schemas.openxmlformats.org/officeDocument/2006/relationships/image" Target="../media/image56.emf"/><Relationship Id="rId4" Type="http://schemas.openxmlformats.org/officeDocument/2006/relationships/oleObject" Target="../embeddings/oleObject7.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9.xml"/><Relationship Id="rId1" Type="http://schemas.openxmlformats.org/officeDocument/2006/relationships/tags" Target="../tags/tag8.xml"/><Relationship Id="rId6" Type="http://schemas.openxmlformats.org/officeDocument/2006/relationships/image" Target="../media/image112.png"/><Relationship Id="rId5" Type="http://schemas.openxmlformats.org/officeDocument/2006/relationships/image" Target="../media/image56.emf"/><Relationship Id="rId4" Type="http://schemas.openxmlformats.org/officeDocument/2006/relationships/oleObject" Target="../embeddings/oleObject8.bin"/></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tags" Target="../tags/tag11.xml"/><Relationship Id="rId7" Type="http://schemas.openxmlformats.org/officeDocument/2006/relationships/notesSlide" Target="../notesSlides/notesSlide15.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slideLayout" Target="../slideLayouts/slideLayout69.xml"/><Relationship Id="rId5" Type="http://schemas.openxmlformats.org/officeDocument/2006/relationships/tags" Target="../tags/tag13.xml"/><Relationship Id="rId10" Type="http://schemas.openxmlformats.org/officeDocument/2006/relationships/chart" Target="../charts/chart1.xml"/><Relationship Id="rId4" Type="http://schemas.openxmlformats.org/officeDocument/2006/relationships/tags" Target="../tags/tag12.xml"/><Relationship Id="rId9" Type="http://schemas.openxmlformats.org/officeDocument/2006/relationships/image" Target="../media/image56.emf"/></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9.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7.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114.svg"/><Relationship Id="rId2" Type="http://schemas.openxmlformats.org/officeDocument/2006/relationships/image" Target="../media/image113.png"/><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notesSlide" Target="../notesSlides/notesSlide16.xml"/><Relationship Id="rId7" Type="http://schemas.openxmlformats.org/officeDocument/2006/relationships/image" Target="../media/image116.png"/><Relationship Id="rId2" Type="http://schemas.openxmlformats.org/officeDocument/2006/relationships/slideLayout" Target="../slideLayouts/slideLayout69.xml"/><Relationship Id="rId1" Type="http://schemas.openxmlformats.org/officeDocument/2006/relationships/tags" Target="../tags/tag14.xml"/><Relationship Id="rId6" Type="http://schemas.openxmlformats.org/officeDocument/2006/relationships/image" Target="../media/image115.png"/><Relationship Id="rId5" Type="http://schemas.openxmlformats.org/officeDocument/2006/relationships/image" Target="../media/image56.emf"/><Relationship Id="rId4" Type="http://schemas.openxmlformats.org/officeDocument/2006/relationships/oleObject" Target="../embeddings/oleObject10.bin"/><Relationship Id="rId9" Type="http://schemas.openxmlformats.org/officeDocument/2006/relationships/image" Target="../media/image118.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69.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jp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18" Type="http://schemas.openxmlformats.org/officeDocument/2006/relationships/image" Target="../media/image35.png"/><Relationship Id="rId3" Type="http://schemas.openxmlformats.org/officeDocument/2006/relationships/notesSlide" Target="../notesSlides/notesSlide4.xml"/><Relationship Id="rId21" Type="http://schemas.openxmlformats.org/officeDocument/2006/relationships/image" Target="../media/image38.svg"/><Relationship Id="rId7" Type="http://schemas.openxmlformats.org/officeDocument/2006/relationships/image" Target="../media/image24.svg"/><Relationship Id="rId12" Type="http://schemas.openxmlformats.org/officeDocument/2006/relationships/image" Target="../media/image29.png"/><Relationship Id="rId17" Type="http://schemas.openxmlformats.org/officeDocument/2006/relationships/image" Target="../media/image34.svg"/><Relationship Id="rId2" Type="http://schemas.openxmlformats.org/officeDocument/2006/relationships/slideLayout" Target="../slideLayouts/slideLayout69.xml"/><Relationship Id="rId16" Type="http://schemas.openxmlformats.org/officeDocument/2006/relationships/image" Target="../media/image33.png"/><Relationship Id="rId20" Type="http://schemas.openxmlformats.org/officeDocument/2006/relationships/image" Target="../media/image37.png"/><Relationship Id="rId1" Type="http://schemas.openxmlformats.org/officeDocument/2006/relationships/tags" Target="../tags/tag1.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emf"/><Relationship Id="rId15" Type="http://schemas.openxmlformats.org/officeDocument/2006/relationships/image" Target="../media/image32.svg"/><Relationship Id="rId10" Type="http://schemas.openxmlformats.org/officeDocument/2006/relationships/image" Target="../media/image27.png"/><Relationship Id="rId19" Type="http://schemas.openxmlformats.org/officeDocument/2006/relationships/image" Target="../media/image36.svg"/><Relationship Id="rId4" Type="http://schemas.openxmlformats.org/officeDocument/2006/relationships/oleObject" Target="../embeddings/oleObject1.bin"/><Relationship Id="rId9" Type="http://schemas.openxmlformats.org/officeDocument/2006/relationships/image" Target="../media/image26.svg"/><Relationship Id="rId14" Type="http://schemas.openxmlformats.org/officeDocument/2006/relationships/image" Target="../media/image31.png"/></Relationships>
</file>

<file path=ppt/slides/_rels/slide5.xml.rels><?xml version="1.0" encoding="UTF-8" standalone="yes"?>
<Relationships xmlns="http://schemas.openxmlformats.org/package/2006/relationships"><Relationship Id="rId8" Type="http://schemas.openxmlformats.org/officeDocument/2006/relationships/image" Target="../media/image43.svg"/><Relationship Id="rId13" Type="http://schemas.openxmlformats.org/officeDocument/2006/relationships/image" Target="../media/image48.png"/><Relationship Id="rId18" Type="http://schemas.openxmlformats.org/officeDocument/2006/relationships/image" Target="../media/image53.png"/><Relationship Id="rId3" Type="http://schemas.openxmlformats.org/officeDocument/2006/relationships/image" Target="../media/image39.png"/><Relationship Id="rId21" Type="http://schemas.openxmlformats.org/officeDocument/2006/relationships/image" Target="../media/image6.png"/><Relationship Id="rId7" Type="http://schemas.openxmlformats.org/officeDocument/2006/relationships/image" Target="../media/image42.png"/><Relationship Id="rId12" Type="http://schemas.openxmlformats.org/officeDocument/2006/relationships/image" Target="../media/image47.svg"/><Relationship Id="rId17" Type="http://schemas.openxmlformats.org/officeDocument/2006/relationships/image" Target="../media/image52.png"/><Relationship Id="rId2" Type="http://schemas.openxmlformats.org/officeDocument/2006/relationships/notesSlide" Target="../notesSlides/notesSlide5.xml"/><Relationship Id="rId16" Type="http://schemas.openxmlformats.org/officeDocument/2006/relationships/image" Target="../media/image51.svg"/><Relationship Id="rId20" Type="http://schemas.openxmlformats.org/officeDocument/2006/relationships/image" Target="../media/image55.png"/><Relationship Id="rId1" Type="http://schemas.openxmlformats.org/officeDocument/2006/relationships/slideLayout" Target="../slideLayouts/slideLayout69.xml"/><Relationship Id="rId6" Type="http://schemas.openxmlformats.org/officeDocument/2006/relationships/image" Target="../media/image41.sv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svg"/><Relationship Id="rId19" Type="http://schemas.openxmlformats.org/officeDocument/2006/relationships/image" Target="../media/image54.png"/><Relationship Id="rId4" Type="http://schemas.microsoft.com/office/2007/relationships/hdphoto" Target="../media/hdphoto1.wdp"/><Relationship Id="rId9" Type="http://schemas.openxmlformats.org/officeDocument/2006/relationships/image" Target="../media/image44.png"/><Relationship Id="rId14" Type="http://schemas.openxmlformats.org/officeDocument/2006/relationships/image" Target="../media/image49.svg"/></Relationships>
</file>

<file path=ppt/slides/_rels/slide6.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3.png"/><Relationship Id="rId3" Type="http://schemas.openxmlformats.org/officeDocument/2006/relationships/notesSlide" Target="../notesSlides/notesSlide6.xml"/><Relationship Id="rId7" Type="http://schemas.openxmlformats.org/officeDocument/2006/relationships/image" Target="../media/image58.svg"/><Relationship Id="rId12" Type="http://schemas.openxmlformats.org/officeDocument/2006/relationships/image" Target="../media/image62.svg"/><Relationship Id="rId2" Type="http://schemas.openxmlformats.org/officeDocument/2006/relationships/slideLayout" Target="../slideLayouts/slideLayout69.xml"/><Relationship Id="rId16" Type="http://schemas.openxmlformats.org/officeDocument/2006/relationships/image" Target="../media/image66.svg"/><Relationship Id="rId1" Type="http://schemas.openxmlformats.org/officeDocument/2006/relationships/tags" Target="../tags/tag2.xml"/><Relationship Id="rId6" Type="http://schemas.openxmlformats.org/officeDocument/2006/relationships/image" Target="../media/image57.png"/><Relationship Id="rId11" Type="http://schemas.openxmlformats.org/officeDocument/2006/relationships/image" Target="../media/image61.png"/><Relationship Id="rId5" Type="http://schemas.openxmlformats.org/officeDocument/2006/relationships/image" Target="../media/image56.emf"/><Relationship Id="rId15" Type="http://schemas.openxmlformats.org/officeDocument/2006/relationships/image" Target="../media/image65.png"/><Relationship Id="rId10" Type="http://schemas.openxmlformats.org/officeDocument/2006/relationships/hyperlink" Target="https://www.researchgate.net/publication/333653217_10-15_Year_Vision_for_the_Future_of_Public_Healthcare_in_a_technology_enabled_21st_Century" TargetMode="External"/><Relationship Id="rId4" Type="http://schemas.openxmlformats.org/officeDocument/2006/relationships/oleObject" Target="../embeddings/oleObject2.bin"/><Relationship Id="rId9" Type="http://schemas.openxmlformats.org/officeDocument/2006/relationships/image" Target="../media/image60.svg"/><Relationship Id="rId14" Type="http://schemas.openxmlformats.org/officeDocument/2006/relationships/image" Target="../media/image64.svg"/></Relationships>
</file>

<file path=ppt/slides/_rels/slide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67.xml"/></Relationships>
</file>

<file path=ppt/slides/_rels/slide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7.xml"/><Relationship Id="rId4" Type="http://schemas.openxmlformats.org/officeDocument/2006/relationships/image" Target="../media/image70.png"/></Relationships>
</file>

<file path=ppt/slides/_rels/slide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27.xml"/><Relationship Id="rId4"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97B3401-433B-6E39-274A-CAB346F9FF67}"/>
              </a:ext>
            </a:extLst>
          </p:cNvPr>
          <p:cNvSpPr>
            <a:spLocks noGrp="1"/>
          </p:cNvSpPr>
          <p:nvPr>
            <p:ph type="title"/>
          </p:nvPr>
        </p:nvSpPr>
        <p:spPr>
          <a:xfrm>
            <a:off x="949643" y="3429000"/>
            <a:ext cx="11597957" cy="1048137"/>
          </a:xfrm>
          <a:prstGeom prst="rect">
            <a:avLst/>
          </a:prstGeom>
        </p:spPr>
        <p:txBody>
          <a:bodyPr/>
          <a:lstStyle/>
          <a:p>
            <a:r>
              <a:rPr lang="en-US" sz="4000" dirty="0" err="1">
                <a:solidFill>
                  <a:schemeClr val="accent6">
                    <a:lumMod val="75000"/>
                  </a:schemeClr>
                </a:solidFill>
                <a:latin typeface="Cairo" panose="00000500000000000000" pitchFamily="2" charset="-78"/>
                <a:cs typeface="Cairo" pitchFamily="2" charset="-78"/>
              </a:rPr>
              <a:t>Ideathon</a:t>
            </a:r>
            <a:r>
              <a:rPr lang="en-US" sz="4400" dirty="0">
                <a:solidFill>
                  <a:schemeClr val="accent6">
                    <a:lumMod val="75000"/>
                  </a:schemeClr>
                </a:solidFill>
                <a:latin typeface="Cairo" panose="00000500000000000000" pitchFamily="2" charset="-78"/>
                <a:cs typeface="Cairo" pitchFamily="2" charset="-78"/>
              </a:rPr>
              <a:t>:</a:t>
            </a:r>
            <a:r>
              <a:rPr lang="en-US" sz="4400" dirty="0">
                <a:solidFill>
                  <a:schemeClr val="accent6">
                    <a:lumMod val="50000"/>
                  </a:schemeClr>
                </a:solidFill>
                <a:latin typeface="Cairo" panose="00000500000000000000" pitchFamily="2" charset="-78"/>
                <a:cs typeface="Cairo" pitchFamily="2" charset="-78"/>
              </a:rPr>
              <a:t> </a:t>
            </a:r>
            <a:br>
              <a:rPr lang="en-US" sz="6000" b="0" dirty="0">
                <a:latin typeface="Cairo" panose="00000500000000000000" pitchFamily="2" charset="-78"/>
                <a:cs typeface="Cairo" pitchFamily="2" charset="-78"/>
              </a:rPr>
            </a:br>
            <a:r>
              <a:rPr lang="en-US" sz="4800" b="0" dirty="0">
                <a:solidFill>
                  <a:schemeClr val="tx1"/>
                </a:solidFill>
                <a:latin typeface="Cairo" panose="00000500000000000000" pitchFamily="2" charset="-78"/>
                <a:cs typeface="Cairo" pitchFamily="2" charset="-78"/>
              </a:rPr>
              <a:t>Using AI to Build a Digital Twin</a:t>
            </a:r>
            <a:endParaRPr lang="en-SA" sz="6000" dirty="0">
              <a:solidFill>
                <a:schemeClr val="tx1"/>
              </a:solidFill>
              <a:latin typeface="Cairo" panose="00000500000000000000" pitchFamily="2" charset="-78"/>
              <a:cs typeface="Cairo" pitchFamily="2" charset="-78"/>
            </a:endParaRPr>
          </a:p>
        </p:txBody>
      </p:sp>
      <p:sp>
        <p:nvSpPr>
          <p:cNvPr id="10" name="Text Placeholder 9">
            <a:extLst>
              <a:ext uri="{FF2B5EF4-FFF2-40B4-BE49-F238E27FC236}">
                <a16:creationId xmlns:a16="http://schemas.microsoft.com/office/drawing/2014/main" id="{7B81AEA0-0A28-6908-978E-E25C754AF33B}"/>
              </a:ext>
            </a:extLst>
          </p:cNvPr>
          <p:cNvSpPr>
            <a:spLocks noGrp="1"/>
          </p:cNvSpPr>
          <p:nvPr>
            <p:ph type="body" sz="quarter" idx="10"/>
          </p:nvPr>
        </p:nvSpPr>
        <p:spPr>
          <a:prstGeom prst="rect">
            <a:avLst/>
          </a:prstGeom>
        </p:spPr>
        <p:txBody>
          <a:bodyPr/>
          <a:lstStyle/>
          <a:p>
            <a:pPr marL="0" indent="0">
              <a:buNone/>
            </a:pPr>
            <a:r>
              <a:rPr lang="en-US" b="1" dirty="0"/>
              <a:t>Team-01</a:t>
            </a:r>
            <a:endParaRPr lang="en-SA" b="1" dirty="0"/>
          </a:p>
        </p:txBody>
      </p:sp>
      <p:pic>
        <p:nvPicPr>
          <p:cNvPr id="2" name="Picture 1" descr="A transparent human body with internal organs&#10;&#10;Description automatically generated">
            <a:extLst>
              <a:ext uri="{FF2B5EF4-FFF2-40B4-BE49-F238E27FC236}">
                <a16:creationId xmlns:a16="http://schemas.microsoft.com/office/drawing/2014/main" id="{09029B23-E2E4-77FF-BD9D-5617A06F4AFD}"/>
              </a:ext>
            </a:extLst>
          </p:cNvPr>
          <p:cNvPicPr>
            <a:picLocks noChangeAspect="1"/>
          </p:cNvPicPr>
          <p:nvPr/>
        </p:nvPicPr>
        <p:blipFill>
          <a:blip r:embed="rId3"/>
          <a:stretch>
            <a:fillRect/>
          </a:stretch>
        </p:blipFill>
        <p:spPr>
          <a:xfrm>
            <a:off x="8960083" y="2220552"/>
            <a:ext cx="2804990" cy="3866581"/>
          </a:xfrm>
          <a:prstGeom prst="rect">
            <a:avLst/>
          </a:prstGeom>
        </p:spPr>
      </p:pic>
    </p:spTree>
    <p:extLst>
      <p:ext uri="{BB962C8B-B14F-4D97-AF65-F5344CB8AC3E}">
        <p14:creationId xmlns:p14="http://schemas.microsoft.com/office/powerpoint/2010/main" val="4208257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E6B153F-6FB6-1E49-BEE4-4665B56ADBF9}"/>
              </a:ext>
            </a:extLst>
          </p:cNvPr>
          <p:cNvGrpSpPr/>
          <p:nvPr/>
        </p:nvGrpSpPr>
        <p:grpSpPr>
          <a:xfrm>
            <a:off x="3436173" y="2333348"/>
            <a:ext cx="1764644" cy="1766885"/>
            <a:chOff x="3831771" y="3936862"/>
            <a:chExt cx="2268814" cy="2271698"/>
          </a:xfrm>
        </p:grpSpPr>
        <p:sp>
          <p:nvSpPr>
            <p:cNvPr id="11" name="Oval 10">
              <a:extLst>
                <a:ext uri="{FF2B5EF4-FFF2-40B4-BE49-F238E27FC236}">
                  <a16:creationId xmlns:a16="http://schemas.microsoft.com/office/drawing/2014/main" id="{F3C517B6-CB11-A04C-8C21-0A10CC675497}"/>
                </a:ext>
              </a:extLst>
            </p:cNvPr>
            <p:cNvSpPr/>
            <p:nvPr/>
          </p:nvSpPr>
          <p:spPr>
            <a:xfrm>
              <a:off x="3831771" y="3936862"/>
              <a:ext cx="2268814" cy="2271698"/>
            </a:xfrm>
            <a:prstGeom prst="ellipse">
              <a:avLst/>
            </a:prstGeom>
            <a:solidFill>
              <a:srgbClr val="00A3E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defRPr/>
              </a:pPr>
              <a:endParaRPr lang="en-US" sz="1600" dirty="0">
                <a:solidFill>
                  <a:srgbClr val="FFFFFF"/>
                </a:solidFill>
                <a:latin typeface="Arial" panose="020B0604020202020204"/>
                <a:sym typeface="Helvetica Neue"/>
              </a:endParaRPr>
            </a:p>
          </p:txBody>
        </p:sp>
        <p:sp>
          <p:nvSpPr>
            <p:cNvPr id="13" name="Oval 12">
              <a:extLst>
                <a:ext uri="{FF2B5EF4-FFF2-40B4-BE49-F238E27FC236}">
                  <a16:creationId xmlns:a16="http://schemas.microsoft.com/office/drawing/2014/main" id="{F63D6206-88C4-AD49-B1E5-3848DB151D2B}"/>
                </a:ext>
              </a:extLst>
            </p:cNvPr>
            <p:cNvSpPr/>
            <p:nvPr/>
          </p:nvSpPr>
          <p:spPr>
            <a:xfrm>
              <a:off x="4037838" y="4138928"/>
              <a:ext cx="1865195" cy="1867566"/>
            </a:xfrm>
            <a:prstGeom prst="ellipse">
              <a:avLst/>
            </a:prstGeom>
            <a:solidFill>
              <a:srgbClr val="00A3E0">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defRPr/>
              </a:pPr>
              <a:endParaRPr lang="en-US" sz="1600" dirty="0">
                <a:solidFill>
                  <a:srgbClr val="FFFFFF"/>
                </a:solidFill>
                <a:latin typeface="Arial" panose="020B0604020202020204"/>
                <a:sym typeface="Helvetica Neue"/>
              </a:endParaRPr>
            </a:p>
          </p:txBody>
        </p:sp>
        <p:sp>
          <p:nvSpPr>
            <p:cNvPr id="15" name="Oval 14">
              <a:extLst>
                <a:ext uri="{FF2B5EF4-FFF2-40B4-BE49-F238E27FC236}">
                  <a16:creationId xmlns:a16="http://schemas.microsoft.com/office/drawing/2014/main" id="{07FD4482-0428-914F-8CB5-C9D00119A5AC}"/>
                </a:ext>
              </a:extLst>
            </p:cNvPr>
            <p:cNvSpPr/>
            <p:nvPr/>
          </p:nvSpPr>
          <p:spPr>
            <a:xfrm>
              <a:off x="4314570" y="4420276"/>
              <a:ext cx="1303214" cy="1304871"/>
            </a:xfrm>
            <a:prstGeom prst="ellipse">
              <a:avLst/>
            </a:prstGeom>
            <a:solidFill>
              <a:srgbClr val="00A3E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defRPr/>
              </a:pPr>
              <a:endParaRPr lang="en-US" sz="1600" dirty="0">
                <a:solidFill>
                  <a:srgbClr val="FFFFFF"/>
                </a:solidFill>
                <a:latin typeface="Arial" panose="020B0604020202020204"/>
                <a:sym typeface="Helvetica Neue"/>
              </a:endParaRPr>
            </a:p>
          </p:txBody>
        </p:sp>
      </p:grpSp>
      <p:grpSp>
        <p:nvGrpSpPr>
          <p:cNvPr id="16" name="Group 15">
            <a:extLst>
              <a:ext uri="{FF2B5EF4-FFF2-40B4-BE49-F238E27FC236}">
                <a16:creationId xmlns:a16="http://schemas.microsoft.com/office/drawing/2014/main" id="{1D012DBA-5EA7-1448-AB46-1B885F82C786}"/>
              </a:ext>
            </a:extLst>
          </p:cNvPr>
          <p:cNvGrpSpPr/>
          <p:nvPr/>
        </p:nvGrpSpPr>
        <p:grpSpPr>
          <a:xfrm>
            <a:off x="3982379" y="4078417"/>
            <a:ext cx="1764644" cy="1766885"/>
            <a:chOff x="3831771" y="3936862"/>
            <a:chExt cx="2268814" cy="2271698"/>
          </a:xfrm>
        </p:grpSpPr>
        <p:sp>
          <p:nvSpPr>
            <p:cNvPr id="17" name="Oval 16">
              <a:extLst>
                <a:ext uri="{FF2B5EF4-FFF2-40B4-BE49-F238E27FC236}">
                  <a16:creationId xmlns:a16="http://schemas.microsoft.com/office/drawing/2014/main" id="{92DEC2F5-FB10-C94C-9B3C-0CF69A6524AD}"/>
                </a:ext>
              </a:extLst>
            </p:cNvPr>
            <p:cNvSpPr/>
            <p:nvPr/>
          </p:nvSpPr>
          <p:spPr>
            <a:xfrm>
              <a:off x="3831771" y="3936862"/>
              <a:ext cx="2268814" cy="2271698"/>
            </a:xfrm>
            <a:prstGeom prst="ellipse">
              <a:avLst/>
            </a:prstGeom>
            <a:solidFill>
              <a:schemeClr val="accent5">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defRPr/>
              </a:pPr>
              <a:endParaRPr lang="en-US" sz="1600" dirty="0">
                <a:solidFill>
                  <a:srgbClr val="FFFFFF"/>
                </a:solidFill>
                <a:latin typeface="Arial" panose="020B0604020202020204"/>
                <a:sym typeface="Helvetica Neue"/>
              </a:endParaRPr>
            </a:p>
          </p:txBody>
        </p:sp>
        <p:sp>
          <p:nvSpPr>
            <p:cNvPr id="18" name="Oval 17">
              <a:extLst>
                <a:ext uri="{FF2B5EF4-FFF2-40B4-BE49-F238E27FC236}">
                  <a16:creationId xmlns:a16="http://schemas.microsoft.com/office/drawing/2014/main" id="{18EBDDD8-3986-F74C-8414-48317A772A9F}"/>
                </a:ext>
              </a:extLst>
            </p:cNvPr>
            <p:cNvSpPr/>
            <p:nvPr/>
          </p:nvSpPr>
          <p:spPr>
            <a:xfrm>
              <a:off x="4037838" y="4138928"/>
              <a:ext cx="1865195" cy="1867566"/>
            </a:xfrm>
            <a:prstGeom prst="ellipse">
              <a:avLst/>
            </a:prstGeom>
            <a:solidFill>
              <a:schemeClr val="accent5">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defRPr/>
              </a:pPr>
              <a:endParaRPr lang="en-US" sz="1600" dirty="0">
                <a:solidFill>
                  <a:srgbClr val="FFFFFF"/>
                </a:solidFill>
                <a:latin typeface="Arial" panose="020B0604020202020204"/>
                <a:sym typeface="Helvetica Neue"/>
              </a:endParaRPr>
            </a:p>
          </p:txBody>
        </p:sp>
        <p:sp>
          <p:nvSpPr>
            <p:cNvPr id="19" name="Oval 18">
              <a:extLst>
                <a:ext uri="{FF2B5EF4-FFF2-40B4-BE49-F238E27FC236}">
                  <a16:creationId xmlns:a16="http://schemas.microsoft.com/office/drawing/2014/main" id="{2580E9C7-8A6E-0046-B194-E1B450489185}"/>
                </a:ext>
              </a:extLst>
            </p:cNvPr>
            <p:cNvSpPr/>
            <p:nvPr/>
          </p:nvSpPr>
          <p:spPr>
            <a:xfrm>
              <a:off x="4314570" y="4420276"/>
              <a:ext cx="1303214" cy="1304871"/>
            </a:xfrm>
            <a:prstGeom prst="ellipse">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defRPr/>
              </a:pPr>
              <a:endParaRPr lang="en-US" sz="1600" dirty="0">
                <a:solidFill>
                  <a:srgbClr val="FFFFFF"/>
                </a:solidFill>
                <a:latin typeface="Arial" panose="020B0604020202020204"/>
                <a:sym typeface="Helvetica Neue"/>
              </a:endParaRPr>
            </a:p>
          </p:txBody>
        </p:sp>
      </p:grpSp>
      <p:grpSp>
        <p:nvGrpSpPr>
          <p:cNvPr id="20" name="Group 19">
            <a:extLst>
              <a:ext uri="{FF2B5EF4-FFF2-40B4-BE49-F238E27FC236}">
                <a16:creationId xmlns:a16="http://schemas.microsoft.com/office/drawing/2014/main" id="{AA107663-048B-8B4F-BB2C-E2512230BAA0}"/>
              </a:ext>
            </a:extLst>
          </p:cNvPr>
          <p:cNvGrpSpPr/>
          <p:nvPr/>
        </p:nvGrpSpPr>
        <p:grpSpPr>
          <a:xfrm>
            <a:off x="5834930" y="4078417"/>
            <a:ext cx="1764644" cy="1766885"/>
            <a:chOff x="3831771" y="3936862"/>
            <a:chExt cx="2268814" cy="2271698"/>
          </a:xfrm>
        </p:grpSpPr>
        <p:sp>
          <p:nvSpPr>
            <p:cNvPr id="21" name="Oval 20">
              <a:extLst>
                <a:ext uri="{FF2B5EF4-FFF2-40B4-BE49-F238E27FC236}">
                  <a16:creationId xmlns:a16="http://schemas.microsoft.com/office/drawing/2014/main" id="{DA400C87-C90B-F146-B8EA-F83FEBFFD119}"/>
                </a:ext>
              </a:extLst>
            </p:cNvPr>
            <p:cNvSpPr/>
            <p:nvPr/>
          </p:nvSpPr>
          <p:spPr>
            <a:xfrm>
              <a:off x="3831771" y="3936862"/>
              <a:ext cx="2268814" cy="2271698"/>
            </a:xfrm>
            <a:prstGeom prst="ellipse">
              <a:avLst/>
            </a:prstGeom>
            <a:solidFill>
              <a:schemeClr val="accent3">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defRPr/>
              </a:pPr>
              <a:endParaRPr lang="en-US" sz="1600" dirty="0">
                <a:solidFill>
                  <a:srgbClr val="FFFFFF"/>
                </a:solidFill>
                <a:latin typeface="Arial" panose="020B0604020202020204"/>
                <a:sym typeface="Helvetica Neue"/>
              </a:endParaRPr>
            </a:p>
          </p:txBody>
        </p:sp>
        <p:sp>
          <p:nvSpPr>
            <p:cNvPr id="22" name="Oval 21">
              <a:extLst>
                <a:ext uri="{FF2B5EF4-FFF2-40B4-BE49-F238E27FC236}">
                  <a16:creationId xmlns:a16="http://schemas.microsoft.com/office/drawing/2014/main" id="{62442978-1B69-6B4F-8A63-7418CA13434F}"/>
                </a:ext>
              </a:extLst>
            </p:cNvPr>
            <p:cNvSpPr/>
            <p:nvPr/>
          </p:nvSpPr>
          <p:spPr>
            <a:xfrm>
              <a:off x="4037838" y="4138928"/>
              <a:ext cx="1865195" cy="1867566"/>
            </a:xfrm>
            <a:prstGeom prst="ellipse">
              <a:avLst/>
            </a:prstGeom>
            <a:solidFill>
              <a:schemeClr val="accent3">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defRPr/>
              </a:pPr>
              <a:endParaRPr lang="en-US" sz="1600" dirty="0">
                <a:solidFill>
                  <a:srgbClr val="FFFFFF"/>
                </a:solidFill>
                <a:latin typeface="Arial" panose="020B0604020202020204"/>
                <a:sym typeface="Helvetica Neue"/>
              </a:endParaRPr>
            </a:p>
          </p:txBody>
        </p:sp>
        <p:sp>
          <p:nvSpPr>
            <p:cNvPr id="23" name="Oval 22">
              <a:extLst>
                <a:ext uri="{FF2B5EF4-FFF2-40B4-BE49-F238E27FC236}">
                  <a16:creationId xmlns:a16="http://schemas.microsoft.com/office/drawing/2014/main" id="{2C73D7C4-5E06-1C41-8934-5AE420B236C2}"/>
                </a:ext>
              </a:extLst>
            </p:cNvPr>
            <p:cNvSpPr/>
            <p:nvPr/>
          </p:nvSpPr>
          <p:spPr>
            <a:xfrm>
              <a:off x="4314570" y="4420276"/>
              <a:ext cx="1303214" cy="1304871"/>
            </a:xfrm>
            <a:prstGeom prst="ellips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defRPr/>
              </a:pPr>
              <a:endParaRPr lang="en-US" sz="1600" dirty="0">
                <a:solidFill>
                  <a:srgbClr val="FFFFFF"/>
                </a:solidFill>
                <a:latin typeface="Arial" panose="020B0604020202020204"/>
                <a:sym typeface="Helvetica Neue"/>
              </a:endParaRPr>
            </a:p>
          </p:txBody>
        </p:sp>
      </p:grpSp>
      <p:grpSp>
        <p:nvGrpSpPr>
          <p:cNvPr id="24" name="Group 23">
            <a:extLst>
              <a:ext uri="{FF2B5EF4-FFF2-40B4-BE49-F238E27FC236}">
                <a16:creationId xmlns:a16="http://schemas.microsoft.com/office/drawing/2014/main" id="{08BD5A73-BD51-0145-AFC6-03008C9143C0}"/>
              </a:ext>
            </a:extLst>
          </p:cNvPr>
          <p:cNvGrpSpPr/>
          <p:nvPr/>
        </p:nvGrpSpPr>
        <p:grpSpPr>
          <a:xfrm>
            <a:off x="6393071" y="2344619"/>
            <a:ext cx="1764644" cy="1766885"/>
            <a:chOff x="3831771" y="3936862"/>
            <a:chExt cx="2268814" cy="2271698"/>
          </a:xfrm>
        </p:grpSpPr>
        <p:sp>
          <p:nvSpPr>
            <p:cNvPr id="25" name="Oval 24">
              <a:extLst>
                <a:ext uri="{FF2B5EF4-FFF2-40B4-BE49-F238E27FC236}">
                  <a16:creationId xmlns:a16="http://schemas.microsoft.com/office/drawing/2014/main" id="{73BD14A9-9052-3C42-8D4F-A843984D3D14}"/>
                </a:ext>
              </a:extLst>
            </p:cNvPr>
            <p:cNvSpPr/>
            <p:nvPr/>
          </p:nvSpPr>
          <p:spPr>
            <a:xfrm>
              <a:off x="3831771" y="3936862"/>
              <a:ext cx="2268814" cy="2271698"/>
            </a:xfrm>
            <a:prstGeom prst="ellipse">
              <a:avLst/>
            </a:prstGeom>
            <a:solidFill>
              <a:srgbClr val="FE8A12">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defRPr/>
              </a:pPr>
              <a:endParaRPr lang="en-US" sz="1600" dirty="0">
                <a:solidFill>
                  <a:srgbClr val="FFFFFF"/>
                </a:solidFill>
                <a:latin typeface="Arial" panose="020B0604020202020204"/>
                <a:sym typeface="Helvetica Neue"/>
              </a:endParaRPr>
            </a:p>
          </p:txBody>
        </p:sp>
        <p:sp>
          <p:nvSpPr>
            <p:cNvPr id="26" name="Oval 25">
              <a:extLst>
                <a:ext uri="{FF2B5EF4-FFF2-40B4-BE49-F238E27FC236}">
                  <a16:creationId xmlns:a16="http://schemas.microsoft.com/office/drawing/2014/main" id="{BF165F5B-04FC-814A-B514-934FD0E53553}"/>
                </a:ext>
              </a:extLst>
            </p:cNvPr>
            <p:cNvSpPr/>
            <p:nvPr/>
          </p:nvSpPr>
          <p:spPr>
            <a:xfrm>
              <a:off x="4037838" y="4138928"/>
              <a:ext cx="1865195" cy="1867566"/>
            </a:xfrm>
            <a:prstGeom prst="ellipse">
              <a:avLst/>
            </a:prstGeom>
            <a:solidFill>
              <a:srgbClr val="FE8A12">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defRPr/>
              </a:pPr>
              <a:endParaRPr lang="en-US" sz="1600" dirty="0">
                <a:solidFill>
                  <a:srgbClr val="FFFFFF"/>
                </a:solidFill>
                <a:latin typeface="Arial" panose="020B0604020202020204"/>
                <a:sym typeface="Helvetica Neue"/>
              </a:endParaRPr>
            </a:p>
          </p:txBody>
        </p:sp>
        <p:sp>
          <p:nvSpPr>
            <p:cNvPr id="27" name="Oval 26">
              <a:extLst>
                <a:ext uri="{FF2B5EF4-FFF2-40B4-BE49-F238E27FC236}">
                  <a16:creationId xmlns:a16="http://schemas.microsoft.com/office/drawing/2014/main" id="{1DBD3535-EB26-C148-B6DD-480421EB5516}"/>
                </a:ext>
              </a:extLst>
            </p:cNvPr>
            <p:cNvSpPr/>
            <p:nvPr/>
          </p:nvSpPr>
          <p:spPr>
            <a:xfrm>
              <a:off x="4314570" y="4420276"/>
              <a:ext cx="1303214" cy="1304871"/>
            </a:xfrm>
            <a:prstGeom prst="ellipse">
              <a:avLst/>
            </a:prstGeom>
            <a:solidFill>
              <a:srgbClr val="FE8A1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defRPr/>
              </a:pPr>
              <a:endParaRPr lang="en-US" sz="1600" dirty="0">
                <a:solidFill>
                  <a:srgbClr val="FFFFFF"/>
                </a:solidFill>
                <a:latin typeface="Arial" panose="020B0604020202020204"/>
                <a:sym typeface="Helvetica Neue"/>
              </a:endParaRPr>
            </a:p>
          </p:txBody>
        </p:sp>
      </p:grpSp>
      <p:grpSp>
        <p:nvGrpSpPr>
          <p:cNvPr id="28" name="Group 27">
            <a:extLst>
              <a:ext uri="{FF2B5EF4-FFF2-40B4-BE49-F238E27FC236}">
                <a16:creationId xmlns:a16="http://schemas.microsoft.com/office/drawing/2014/main" id="{B45FF5F8-2C32-304E-BA49-06D8321A59A4}"/>
              </a:ext>
            </a:extLst>
          </p:cNvPr>
          <p:cNvGrpSpPr/>
          <p:nvPr/>
        </p:nvGrpSpPr>
        <p:grpSpPr>
          <a:xfrm>
            <a:off x="4884906" y="1252088"/>
            <a:ext cx="1764644" cy="1766885"/>
            <a:chOff x="3831771" y="3936862"/>
            <a:chExt cx="2268814" cy="2271698"/>
          </a:xfrm>
        </p:grpSpPr>
        <p:sp>
          <p:nvSpPr>
            <p:cNvPr id="29" name="Oval 28">
              <a:extLst>
                <a:ext uri="{FF2B5EF4-FFF2-40B4-BE49-F238E27FC236}">
                  <a16:creationId xmlns:a16="http://schemas.microsoft.com/office/drawing/2014/main" id="{556149F7-19C5-3845-9F38-7FF007855DC6}"/>
                </a:ext>
              </a:extLst>
            </p:cNvPr>
            <p:cNvSpPr/>
            <p:nvPr/>
          </p:nvSpPr>
          <p:spPr>
            <a:xfrm>
              <a:off x="3831771" y="3936862"/>
              <a:ext cx="2268814" cy="2271698"/>
            </a:xfrm>
            <a:prstGeom prst="ellipse">
              <a:avLst/>
            </a:prstGeom>
            <a:solidFill>
              <a:schemeClr val="accent2">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defRPr/>
              </a:pPr>
              <a:endParaRPr lang="en-US" sz="1600" dirty="0">
                <a:solidFill>
                  <a:srgbClr val="FFFFFF"/>
                </a:solidFill>
                <a:latin typeface="Arial" panose="020B0604020202020204"/>
                <a:sym typeface="Helvetica Neue"/>
              </a:endParaRPr>
            </a:p>
          </p:txBody>
        </p:sp>
        <p:sp>
          <p:nvSpPr>
            <p:cNvPr id="30" name="Oval 29">
              <a:extLst>
                <a:ext uri="{FF2B5EF4-FFF2-40B4-BE49-F238E27FC236}">
                  <a16:creationId xmlns:a16="http://schemas.microsoft.com/office/drawing/2014/main" id="{8D3B50EA-68C7-3F49-B1D4-D267989AAF0C}"/>
                </a:ext>
              </a:extLst>
            </p:cNvPr>
            <p:cNvSpPr/>
            <p:nvPr/>
          </p:nvSpPr>
          <p:spPr>
            <a:xfrm>
              <a:off x="4037838" y="4138928"/>
              <a:ext cx="1865195" cy="1867566"/>
            </a:xfrm>
            <a:prstGeom prst="ellipse">
              <a:avLst/>
            </a:prstGeom>
            <a:solidFill>
              <a:schemeClr val="accent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defRPr/>
              </a:pPr>
              <a:endParaRPr lang="en-US" sz="1600" dirty="0">
                <a:solidFill>
                  <a:srgbClr val="FFFFFF"/>
                </a:solidFill>
                <a:latin typeface="Arial" panose="020B0604020202020204"/>
                <a:sym typeface="Helvetica Neue"/>
              </a:endParaRPr>
            </a:p>
          </p:txBody>
        </p:sp>
        <p:sp>
          <p:nvSpPr>
            <p:cNvPr id="31" name="Oval 30">
              <a:extLst>
                <a:ext uri="{FF2B5EF4-FFF2-40B4-BE49-F238E27FC236}">
                  <a16:creationId xmlns:a16="http://schemas.microsoft.com/office/drawing/2014/main" id="{F02E96C0-BB4C-AB49-8F4A-C69FB58BECAE}"/>
                </a:ext>
              </a:extLst>
            </p:cNvPr>
            <p:cNvSpPr/>
            <p:nvPr/>
          </p:nvSpPr>
          <p:spPr>
            <a:xfrm>
              <a:off x="4314570" y="4420276"/>
              <a:ext cx="1303214" cy="1304871"/>
            </a:xfrm>
            <a:prstGeom prst="ellipse">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defRPr/>
              </a:pPr>
              <a:endParaRPr lang="en-US" sz="1600" dirty="0">
                <a:solidFill>
                  <a:srgbClr val="FFFFFF"/>
                </a:solidFill>
                <a:latin typeface="Arial" panose="020B0604020202020204"/>
                <a:sym typeface="Helvetica Neue"/>
              </a:endParaRPr>
            </a:p>
          </p:txBody>
        </p:sp>
      </p:grpSp>
      <p:grpSp>
        <p:nvGrpSpPr>
          <p:cNvPr id="35" name="Group 34">
            <a:extLst>
              <a:ext uri="{FF2B5EF4-FFF2-40B4-BE49-F238E27FC236}">
                <a16:creationId xmlns:a16="http://schemas.microsoft.com/office/drawing/2014/main" id="{93ED313E-248A-5740-974E-AD875AE9566A}"/>
              </a:ext>
            </a:extLst>
          </p:cNvPr>
          <p:cNvGrpSpPr/>
          <p:nvPr/>
        </p:nvGrpSpPr>
        <p:grpSpPr>
          <a:xfrm>
            <a:off x="3437332" y="1261315"/>
            <a:ext cx="4718795" cy="4562168"/>
            <a:chOff x="6592554" y="1023865"/>
            <a:chExt cx="4927132" cy="4562168"/>
          </a:xfrm>
        </p:grpSpPr>
        <p:sp>
          <p:nvSpPr>
            <p:cNvPr id="36" name="Shape">
              <a:extLst>
                <a:ext uri="{FF2B5EF4-FFF2-40B4-BE49-F238E27FC236}">
                  <a16:creationId xmlns:a16="http://schemas.microsoft.com/office/drawing/2014/main" id="{AFF8E87A-EF5F-3645-B994-0C9A6399390D}"/>
                </a:ext>
              </a:extLst>
            </p:cNvPr>
            <p:cNvSpPr/>
            <p:nvPr/>
          </p:nvSpPr>
          <p:spPr>
            <a:xfrm>
              <a:off x="6592554" y="2105923"/>
              <a:ext cx="3113785" cy="1746832"/>
            </a:xfrm>
            <a:custGeom>
              <a:avLst/>
              <a:gdLst/>
              <a:ahLst/>
              <a:cxnLst>
                <a:cxn ang="0">
                  <a:pos x="wd2" y="hd2"/>
                </a:cxn>
                <a:cxn ang="5400000">
                  <a:pos x="wd2" y="hd2"/>
                </a:cxn>
                <a:cxn ang="10800000">
                  <a:pos x="wd2" y="hd2"/>
                </a:cxn>
                <a:cxn ang="16200000">
                  <a:pos x="wd2" y="hd2"/>
                </a:cxn>
              </a:cxnLst>
              <a:rect l="0" t="0" r="r" b="b"/>
              <a:pathLst>
                <a:path w="21389" h="21563" extrusionOk="0">
                  <a:moveTo>
                    <a:pt x="21188" y="4810"/>
                  </a:moveTo>
                  <a:lnTo>
                    <a:pt x="20496" y="4810"/>
                  </a:lnTo>
                  <a:cubicBezTo>
                    <a:pt x="20384" y="4810"/>
                    <a:pt x="20294" y="5039"/>
                    <a:pt x="20384" y="5229"/>
                  </a:cubicBezTo>
                  <a:lnTo>
                    <a:pt x="20518" y="5535"/>
                  </a:lnTo>
                  <a:cubicBezTo>
                    <a:pt x="19513" y="6870"/>
                    <a:pt x="18262" y="7710"/>
                    <a:pt x="16899" y="7710"/>
                  </a:cubicBezTo>
                  <a:cubicBezTo>
                    <a:pt x="15447" y="7710"/>
                    <a:pt x="14107" y="6794"/>
                    <a:pt x="13080" y="5268"/>
                  </a:cubicBezTo>
                  <a:cubicBezTo>
                    <a:pt x="12946" y="5039"/>
                    <a:pt x="12789" y="4848"/>
                    <a:pt x="12678" y="4581"/>
                  </a:cubicBezTo>
                  <a:cubicBezTo>
                    <a:pt x="12544" y="4352"/>
                    <a:pt x="12432" y="4123"/>
                    <a:pt x="12320" y="3856"/>
                  </a:cubicBezTo>
                  <a:cubicBezTo>
                    <a:pt x="12231" y="3665"/>
                    <a:pt x="12141" y="3436"/>
                    <a:pt x="12052" y="3245"/>
                  </a:cubicBezTo>
                  <a:lnTo>
                    <a:pt x="11695" y="3703"/>
                  </a:lnTo>
                  <a:lnTo>
                    <a:pt x="11293" y="4199"/>
                  </a:lnTo>
                  <a:cubicBezTo>
                    <a:pt x="11181" y="3932"/>
                    <a:pt x="11069" y="3703"/>
                    <a:pt x="10935" y="3474"/>
                  </a:cubicBezTo>
                  <a:cubicBezTo>
                    <a:pt x="10801" y="3245"/>
                    <a:pt x="10667" y="3016"/>
                    <a:pt x="10533" y="2787"/>
                  </a:cubicBezTo>
                  <a:cubicBezTo>
                    <a:pt x="9394" y="1032"/>
                    <a:pt x="7897" y="-37"/>
                    <a:pt x="6244" y="1"/>
                  </a:cubicBezTo>
                  <a:cubicBezTo>
                    <a:pt x="2961" y="77"/>
                    <a:pt x="213" y="4504"/>
                    <a:pt x="12" y="10076"/>
                  </a:cubicBezTo>
                  <a:cubicBezTo>
                    <a:pt x="-211" y="16335"/>
                    <a:pt x="2693" y="21563"/>
                    <a:pt x="6311" y="21563"/>
                  </a:cubicBezTo>
                  <a:cubicBezTo>
                    <a:pt x="6423" y="21563"/>
                    <a:pt x="6535" y="21563"/>
                    <a:pt x="6647" y="21563"/>
                  </a:cubicBezTo>
                  <a:cubicBezTo>
                    <a:pt x="6781" y="21563"/>
                    <a:pt x="6892" y="21296"/>
                    <a:pt x="6848" y="21067"/>
                  </a:cubicBezTo>
                  <a:lnTo>
                    <a:pt x="6848" y="21067"/>
                  </a:lnTo>
                  <a:cubicBezTo>
                    <a:pt x="6825" y="20914"/>
                    <a:pt x="6714" y="20800"/>
                    <a:pt x="6624" y="20800"/>
                  </a:cubicBezTo>
                  <a:cubicBezTo>
                    <a:pt x="6535" y="20800"/>
                    <a:pt x="6423" y="20800"/>
                    <a:pt x="6334" y="20800"/>
                  </a:cubicBezTo>
                  <a:cubicBezTo>
                    <a:pt x="2872" y="20800"/>
                    <a:pt x="102" y="15648"/>
                    <a:pt x="504" y="9618"/>
                  </a:cubicBezTo>
                  <a:cubicBezTo>
                    <a:pt x="817" y="5000"/>
                    <a:pt x="2983" y="1299"/>
                    <a:pt x="5686" y="803"/>
                  </a:cubicBezTo>
                  <a:cubicBezTo>
                    <a:pt x="7406" y="497"/>
                    <a:pt x="9014" y="1451"/>
                    <a:pt x="10198" y="3245"/>
                  </a:cubicBezTo>
                  <a:cubicBezTo>
                    <a:pt x="10332" y="3474"/>
                    <a:pt x="10466" y="3665"/>
                    <a:pt x="10600" y="3932"/>
                  </a:cubicBezTo>
                  <a:cubicBezTo>
                    <a:pt x="10734" y="4161"/>
                    <a:pt x="10846" y="4390"/>
                    <a:pt x="10958" y="4657"/>
                  </a:cubicBezTo>
                  <a:cubicBezTo>
                    <a:pt x="11047" y="4848"/>
                    <a:pt x="11136" y="5077"/>
                    <a:pt x="11226" y="5268"/>
                  </a:cubicBezTo>
                  <a:lnTo>
                    <a:pt x="11583" y="4810"/>
                  </a:lnTo>
                  <a:lnTo>
                    <a:pt x="11985" y="4314"/>
                  </a:lnTo>
                  <a:cubicBezTo>
                    <a:pt x="12097" y="4581"/>
                    <a:pt x="12231" y="4810"/>
                    <a:pt x="12342" y="5039"/>
                  </a:cubicBezTo>
                  <a:cubicBezTo>
                    <a:pt x="12476" y="5268"/>
                    <a:pt x="12611" y="5497"/>
                    <a:pt x="12745" y="5726"/>
                  </a:cubicBezTo>
                  <a:cubicBezTo>
                    <a:pt x="13861" y="7443"/>
                    <a:pt x="15336" y="8473"/>
                    <a:pt x="16944" y="8473"/>
                  </a:cubicBezTo>
                  <a:cubicBezTo>
                    <a:pt x="18418" y="8473"/>
                    <a:pt x="19781" y="7596"/>
                    <a:pt x="20853" y="6145"/>
                  </a:cubicBezTo>
                  <a:lnTo>
                    <a:pt x="20987" y="6412"/>
                  </a:lnTo>
                  <a:cubicBezTo>
                    <a:pt x="21054" y="6565"/>
                    <a:pt x="21210" y="6527"/>
                    <a:pt x="21233" y="6298"/>
                  </a:cubicBezTo>
                  <a:lnTo>
                    <a:pt x="21389" y="5153"/>
                  </a:lnTo>
                  <a:cubicBezTo>
                    <a:pt x="21344" y="4962"/>
                    <a:pt x="21277" y="4810"/>
                    <a:pt x="21188" y="4810"/>
                  </a:cubicBezTo>
                  <a:close/>
                </a:path>
              </a:pathLst>
            </a:custGeom>
            <a:noFill/>
            <a:ln>
              <a:solidFill>
                <a:schemeClr val="bg1">
                  <a:lumMod val="85000"/>
                </a:schemeClr>
              </a:solidFill>
            </a:ln>
          </p:spPr>
          <p:style>
            <a:lnRef idx="2">
              <a:schemeClr val="accent6"/>
            </a:lnRef>
            <a:fillRef idx="1">
              <a:schemeClr val="lt1"/>
            </a:fillRef>
            <a:effectRef idx="0">
              <a:schemeClr val="accent6"/>
            </a:effectRef>
            <a:fontRef idx="minor">
              <a:schemeClr val="dk1"/>
            </a:fontRef>
          </p:style>
          <p:txBody>
            <a:bodyPr lIns="23104" tIns="23104" rIns="23104" bIns="23104" anchor="ctr"/>
            <a:lstStyle/>
            <a:p>
              <a:pPr algn="ctr" defTabSz="412750" hangingPunct="0">
                <a:defRPr sz="3000">
                  <a:solidFill>
                    <a:srgbClr val="FFFFFF"/>
                  </a:solidFill>
                </a:defRPr>
              </a:pPr>
              <a:endParaRPr sz="1819" b="1" kern="0" dirty="0">
                <a:solidFill>
                  <a:srgbClr val="FFFFFF"/>
                </a:solidFill>
                <a:latin typeface="Arial"/>
                <a:sym typeface="Helvetica Neue"/>
              </a:endParaRPr>
            </a:p>
          </p:txBody>
        </p:sp>
        <p:sp>
          <p:nvSpPr>
            <p:cNvPr id="37" name="Shape">
              <a:extLst>
                <a:ext uri="{FF2B5EF4-FFF2-40B4-BE49-F238E27FC236}">
                  <a16:creationId xmlns:a16="http://schemas.microsoft.com/office/drawing/2014/main" id="{51F2DCCF-A552-E74E-B587-B598FA52E962}"/>
                </a:ext>
              </a:extLst>
            </p:cNvPr>
            <p:cNvSpPr/>
            <p:nvPr/>
          </p:nvSpPr>
          <p:spPr>
            <a:xfrm>
              <a:off x="8120926" y="1023865"/>
              <a:ext cx="2096206" cy="2716424"/>
            </a:xfrm>
            <a:custGeom>
              <a:avLst/>
              <a:gdLst/>
              <a:ahLst/>
              <a:cxnLst>
                <a:cxn ang="0">
                  <a:pos x="wd2" y="hd2"/>
                </a:cxn>
                <a:cxn ang="5400000">
                  <a:pos x="wd2" y="hd2"/>
                </a:cxn>
                <a:cxn ang="10800000">
                  <a:pos x="wd2" y="hd2"/>
                </a:cxn>
                <a:cxn ang="16200000">
                  <a:pos x="wd2" y="hd2"/>
                </a:cxn>
              </a:cxnLst>
              <a:rect l="0" t="0" r="r" b="b"/>
              <a:pathLst>
                <a:path w="21554" h="21348" extrusionOk="0">
                  <a:moveTo>
                    <a:pt x="21533" y="21127"/>
                  </a:moveTo>
                  <a:lnTo>
                    <a:pt x="21232" y="20398"/>
                  </a:lnTo>
                  <a:cubicBezTo>
                    <a:pt x="21165" y="20277"/>
                    <a:pt x="20931" y="20252"/>
                    <a:pt x="20831" y="20350"/>
                  </a:cubicBezTo>
                  <a:lnTo>
                    <a:pt x="20597" y="20592"/>
                  </a:lnTo>
                  <a:cubicBezTo>
                    <a:pt x="18156" y="19451"/>
                    <a:pt x="16551" y="17482"/>
                    <a:pt x="16551" y="15223"/>
                  </a:cubicBezTo>
                  <a:cubicBezTo>
                    <a:pt x="16551" y="14372"/>
                    <a:pt x="16785" y="13546"/>
                    <a:pt x="17220" y="12793"/>
                  </a:cubicBezTo>
                  <a:cubicBezTo>
                    <a:pt x="17320" y="12599"/>
                    <a:pt x="17454" y="12404"/>
                    <a:pt x="17588" y="12234"/>
                  </a:cubicBezTo>
                  <a:cubicBezTo>
                    <a:pt x="17721" y="12064"/>
                    <a:pt x="17855" y="11870"/>
                    <a:pt x="18022" y="11700"/>
                  </a:cubicBezTo>
                  <a:cubicBezTo>
                    <a:pt x="18156" y="11554"/>
                    <a:pt x="18290" y="11433"/>
                    <a:pt x="18424" y="11311"/>
                  </a:cubicBezTo>
                  <a:lnTo>
                    <a:pt x="17889" y="11019"/>
                  </a:lnTo>
                  <a:lnTo>
                    <a:pt x="17287" y="10704"/>
                  </a:lnTo>
                  <a:cubicBezTo>
                    <a:pt x="17454" y="10534"/>
                    <a:pt x="17588" y="10363"/>
                    <a:pt x="17721" y="10193"/>
                  </a:cubicBezTo>
                  <a:cubicBezTo>
                    <a:pt x="17855" y="10023"/>
                    <a:pt x="17989" y="9829"/>
                    <a:pt x="18089" y="9635"/>
                  </a:cubicBezTo>
                  <a:cubicBezTo>
                    <a:pt x="18658" y="8711"/>
                    <a:pt x="18959" y="7667"/>
                    <a:pt x="18892" y="6573"/>
                  </a:cubicBezTo>
                  <a:cubicBezTo>
                    <a:pt x="18691" y="3099"/>
                    <a:pt x="14812" y="232"/>
                    <a:pt x="10031" y="13"/>
                  </a:cubicBezTo>
                  <a:cubicBezTo>
                    <a:pt x="4547" y="-230"/>
                    <a:pt x="0" y="2953"/>
                    <a:pt x="0" y="6865"/>
                  </a:cubicBezTo>
                  <a:cubicBezTo>
                    <a:pt x="0" y="7739"/>
                    <a:pt x="234" y="8565"/>
                    <a:pt x="635" y="9343"/>
                  </a:cubicBezTo>
                  <a:cubicBezTo>
                    <a:pt x="702" y="9489"/>
                    <a:pt x="970" y="9537"/>
                    <a:pt x="1137" y="9440"/>
                  </a:cubicBezTo>
                  <a:lnTo>
                    <a:pt x="1137" y="9440"/>
                  </a:lnTo>
                  <a:cubicBezTo>
                    <a:pt x="1271" y="9367"/>
                    <a:pt x="1304" y="9270"/>
                    <a:pt x="1237" y="9149"/>
                  </a:cubicBezTo>
                  <a:cubicBezTo>
                    <a:pt x="769" y="8250"/>
                    <a:pt x="568" y="7253"/>
                    <a:pt x="702" y="6209"/>
                  </a:cubicBezTo>
                  <a:cubicBezTo>
                    <a:pt x="1103" y="3244"/>
                    <a:pt x="4347" y="839"/>
                    <a:pt x="8426" y="499"/>
                  </a:cubicBezTo>
                  <a:cubicBezTo>
                    <a:pt x="13709" y="62"/>
                    <a:pt x="18189" y="3074"/>
                    <a:pt x="18189" y="6840"/>
                  </a:cubicBezTo>
                  <a:cubicBezTo>
                    <a:pt x="18189" y="7715"/>
                    <a:pt x="17955" y="8541"/>
                    <a:pt x="17487" y="9319"/>
                  </a:cubicBezTo>
                  <a:cubicBezTo>
                    <a:pt x="17387" y="9513"/>
                    <a:pt x="17253" y="9683"/>
                    <a:pt x="17120" y="9878"/>
                  </a:cubicBezTo>
                  <a:cubicBezTo>
                    <a:pt x="16986" y="10048"/>
                    <a:pt x="16852" y="10242"/>
                    <a:pt x="16685" y="10388"/>
                  </a:cubicBezTo>
                  <a:cubicBezTo>
                    <a:pt x="16551" y="10534"/>
                    <a:pt x="16417" y="10655"/>
                    <a:pt x="16284" y="10777"/>
                  </a:cubicBezTo>
                  <a:lnTo>
                    <a:pt x="16819" y="11068"/>
                  </a:lnTo>
                  <a:lnTo>
                    <a:pt x="17420" y="11384"/>
                  </a:lnTo>
                  <a:cubicBezTo>
                    <a:pt x="17253" y="11554"/>
                    <a:pt x="17120" y="11724"/>
                    <a:pt x="16986" y="11894"/>
                  </a:cubicBezTo>
                  <a:cubicBezTo>
                    <a:pt x="16852" y="12064"/>
                    <a:pt x="16718" y="12259"/>
                    <a:pt x="16618" y="12453"/>
                  </a:cubicBezTo>
                  <a:cubicBezTo>
                    <a:pt x="16116" y="13279"/>
                    <a:pt x="15849" y="14202"/>
                    <a:pt x="15849" y="15174"/>
                  </a:cubicBezTo>
                  <a:cubicBezTo>
                    <a:pt x="15849" y="17604"/>
                    <a:pt x="17588" y="19718"/>
                    <a:pt x="20196" y="20957"/>
                  </a:cubicBezTo>
                  <a:lnTo>
                    <a:pt x="20062" y="21103"/>
                  </a:lnTo>
                  <a:cubicBezTo>
                    <a:pt x="19962" y="21224"/>
                    <a:pt x="20095" y="21370"/>
                    <a:pt x="20263" y="21346"/>
                  </a:cubicBezTo>
                  <a:lnTo>
                    <a:pt x="21299" y="21273"/>
                  </a:lnTo>
                  <a:cubicBezTo>
                    <a:pt x="21500" y="21321"/>
                    <a:pt x="21600" y="21224"/>
                    <a:pt x="21533" y="21127"/>
                  </a:cubicBezTo>
                  <a:close/>
                </a:path>
              </a:pathLst>
            </a:custGeom>
            <a:noFill/>
            <a:ln>
              <a:solidFill>
                <a:schemeClr val="bg1">
                  <a:lumMod val="85000"/>
                </a:schemeClr>
              </a:solidFill>
            </a:ln>
          </p:spPr>
          <p:style>
            <a:lnRef idx="2">
              <a:schemeClr val="accent6"/>
            </a:lnRef>
            <a:fillRef idx="1">
              <a:schemeClr val="lt1"/>
            </a:fillRef>
            <a:effectRef idx="0">
              <a:schemeClr val="accent6"/>
            </a:effectRef>
            <a:fontRef idx="minor">
              <a:schemeClr val="dk1"/>
            </a:fontRef>
          </p:style>
          <p:txBody>
            <a:bodyPr lIns="23104" tIns="23104" rIns="23104" bIns="23104" anchor="ctr"/>
            <a:lstStyle/>
            <a:p>
              <a:pPr algn="ctr" defTabSz="412750" hangingPunct="0">
                <a:defRPr sz="3000">
                  <a:solidFill>
                    <a:srgbClr val="FFFFFF"/>
                  </a:solidFill>
                </a:defRPr>
              </a:pPr>
              <a:endParaRPr sz="1819" b="1" kern="0">
                <a:solidFill>
                  <a:srgbClr val="FFFFFF"/>
                </a:solidFill>
                <a:latin typeface="Arial"/>
                <a:sym typeface="Helvetica Neue"/>
              </a:endParaRPr>
            </a:p>
          </p:txBody>
        </p:sp>
        <p:sp>
          <p:nvSpPr>
            <p:cNvPr id="38" name="Shape">
              <a:extLst>
                <a:ext uri="{FF2B5EF4-FFF2-40B4-BE49-F238E27FC236}">
                  <a16:creationId xmlns:a16="http://schemas.microsoft.com/office/drawing/2014/main" id="{BE2F8B96-5B11-1244-B213-1DB0DED91E1D}"/>
                </a:ext>
              </a:extLst>
            </p:cNvPr>
            <p:cNvSpPr/>
            <p:nvPr/>
          </p:nvSpPr>
          <p:spPr>
            <a:xfrm>
              <a:off x="9063966" y="2105925"/>
              <a:ext cx="2455720" cy="2518615"/>
            </a:xfrm>
            <a:custGeom>
              <a:avLst/>
              <a:gdLst/>
              <a:ahLst/>
              <a:cxnLst>
                <a:cxn ang="0">
                  <a:pos x="wd2" y="hd2"/>
                </a:cxn>
                <a:cxn ang="5400000">
                  <a:pos x="wd2" y="hd2"/>
                </a:cxn>
                <a:cxn ang="10800000">
                  <a:pos x="wd2" y="hd2"/>
                </a:cxn>
                <a:cxn ang="16200000">
                  <a:pos x="wd2" y="hd2"/>
                </a:cxn>
              </a:cxnLst>
              <a:rect l="0" t="0" r="r" b="b"/>
              <a:pathLst>
                <a:path w="21267" h="21538" extrusionOk="0">
                  <a:moveTo>
                    <a:pt x="13338" y="0"/>
                  </a:moveTo>
                  <a:cubicBezTo>
                    <a:pt x="11395" y="-26"/>
                    <a:pt x="9592" y="635"/>
                    <a:pt x="8184" y="1719"/>
                  </a:cubicBezTo>
                  <a:cubicBezTo>
                    <a:pt x="8044" y="1825"/>
                    <a:pt x="8044" y="2036"/>
                    <a:pt x="8213" y="2142"/>
                  </a:cubicBezTo>
                  <a:lnTo>
                    <a:pt x="8213" y="2142"/>
                  </a:lnTo>
                  <a:cubicBezTo>
                    <a:pt x="8325" y="2221"/>
                    <a:pt x="8466" y="2195"/>
                    <a:pt x="8550" y="2142"/>
                  </a:cubicBezTo>
                  <a:cubicBezTo>
                    <a:pt x="10015" y="1005"/>
                    <a:pt x="11958" y="371"/>
                    <a:pt x="14070" y="609"/>
                  </a:cubicBezTo>
                  <a:cubicBezTo>
                    <a:pt x="17478" y="952"/>
                    <a:pt x="20209" y="3517"/>
                    <a:pt x="20604" y="6716"/>
                  </a:cubicBezTo>
                  <a:cubicBezTo>
                    <a:pt x="21111" y="10893"/>
                    <a:pt x="17619" y="14462"/>
                    <a:pt x="13253" y="14462"/>
                  </a:cubicBezTo>
                  <a:cubicBezTo>
                    <a:pt x="13056" y="14462"/>
                    <a:pt x="12859" y="14462"/>
                    <a:pt x="12662" y="14436"/>
                  </a:cubicBezTo>
                  <a:cubicBezTo>
                    <a:pt x="12409" y="14409"/>
                    <a:pt x="12183" y="14383"/>
                    <a:pt x="11958" y="14356"/>
                  </a:cubicBezTo>
                  <a:cubicBezTo>
                    <a:pt x="11733" y="14330"/>
                    <a:pt x="11507" y="14277"/>
                    <a:pt x="11282" y="14198"/>
                  </a:cubicBezTo>
                  <a:cubicBezTo>
                    <a:pt x="11113" y="14145"/>
                    <a:pt x="10916" y="14092"/>
                    <a:pt x="10747" y="14039"/>
                  </a:cubicBezTo>
                  <a:lnTo>
                    <a:pt x="10578" y="14541"/>
                  </a:lnTo>
                  <a:lnTo>
                    <a:pt x="10353" y="15176"/>
                  </a:lnTo>
                  <a:cubicBezTo>
                    <a:pt x="10128" y="15123"/>
                    <a:pt x="9902" y="15070"/>
                    <a:pt x="9677" y="15017"/>
                  </a:cubicBezTo>
                  <a:cubicBezTo>
                    <a:pt x="9452" y="14964"/>
                    <a:pt x="9198" y="14938"/>
                    <a:pt x="8973" y="14912"/>
                  </a:cubicBezTo>
                  <a:cubicBezTo>
                    <a:pt x="8719" y="14885"/>
                    <a:pt x="8494" y="14885"/>
                    <a:pt x="8241" y="14885"/>
                  </a:cubicBezTo>
                  <a:cubicBezTo>
                    <a:pt x="4523" y="14885"/>
                    <a:pt x="1397" y="17291"/>
                    <a:pt x="524" y="20543"/>
                  </a:cubicBezTo>
                  <a:lnTo>
                    <a:pt x="186" y="20543"/>
                  </a:lnTo>
                  <a:cubicBezTo>
                    <a:pt x="46" y="20543"/>
                    <a:pt x="-67" y="20702"/>
                    <a:pt x="46" y="20807"/>
                  </a:cubicBezTo>
                  <a:lnTo>
                    <a:pt x="553" y="21468"/>
                  </a:lnTo>
                  <a:cubicBezTo>
                    <a:pt x="609" y="21548"/>
                    <a:pt x="750" y="21574"/>
                    <a:pt x="834" y="21468"/>
                  </a:cubicBezTo>
                  <a:lnTo>
                    <a:pt x="1397" y="20860"/>
                  </a:lnTo>
                  <a:cubicBezTo>
                    <a:pt x="1510" y="20754"/>
                    <a:pt x="1426" y="20569"/>
                    <a:pt x="1257" y="20569"/>
                  </a:cubicBezTo>
                  <a:lnTo>
                    <a:pt x="1088" y="20569"/>
                  </a:lnTo>
                  <a:cubicBezTo>
                    <a:pt x="1932" y="17608"/>
                    <a:pt x="4805" y="15414"/>
                    <a:pt x="8241" y="15414"/>
                  </a:cubicBezTo>
                  <a:cubicBezTo>
                    <a:pt x="8438" y="15414"/>
                    <a:pt x="8607" y="15414"/>
                    <a:pt x="8804" y="15440"/>
                  </a:cubicBezTo>
                  <a:cubicBezTo>
                    <a:pt x="9057" y="15467"/>
                    <a:pt x="9283" y="15493"/>
                    <a:pt x="9508" y="15520"/>
                  </a:cubicBezTo>
                  <a:cubicBezTo>
                    <a:pt x="9733" y="15546"/>
                    <a:pt x="9959" y="15599"/>
                    <a:pt x="10212" y="15652"/>
                  </a:cubicBezTo>
                  <a:cubicBezTo>
                    <a:pt x="10381" y="15705"/>
                    <a:pt x="10578" y="15758"/>
                    <a:pt x="10747" y="15810"/>
                  </a:cubicBezTo>
                  <a:lnTo>
                    <a:pt x="10916" y="15308"/>
                  </a:lnTo>
                  <a:lnTo>
                    <a:pt x="11141" y="14700"/>
                  </a:lnTo>
                  <a:cubicBezTo>
                    <a:pt x="11367" y="14753"/>
                    <a:pt x="11592" y="14806"/>
                    <a:pt x="11817" y="14859"/>
                  </a:cubicBezTo>
                  <a:cubicBezTo>
                    <a:pt x="12043" y="14912"/>
                    <a:pt x="12296" y="14938"/>
                    <a:pt x="12521" y="14964"/>
                  </a:cubicBezTo>
                  <a:cubicBezTo>
                    <a:pt x="12775" y="14991"/>
                    <a:pt x="13028" y="14991"/>
                    <a:pt x="13310" y="14991"/>
                  </a:cubicBezTo>
                  <a:cubicBezTo>
                    <a:pt x="17872" y="14991"/>
                    <a:pt x="21533" y="11369"/>
                    <a:pt x="21251" y="7033"/>
                  </a:cubicBezTo>
                  <a:cubicBezTo>
                    <a:pt x="20942" y="3120"/>
                    <a:pt x="17478" y="53"/>
                    <a:pt x="13338" y="0"/>
                  </a:cubicBezTo>
                  <a:close/>
                </a:path>
              </a:pathLst>
            </a:custGeom>
            <a:noFill/>
            <a:ln>
              <a:solidFill>
                <a:schemeClr val="bg1">
                  <a:lumMod val="85000"/>
                </a:schemeClr>
              </a:solidFill>
            </a:ln>
          </p:spPr>
          <p:style>
            <a:lnRef idx="2">
              <a:schemeClr val="accent6"/>
            </a:lnRef>
            <a:fillRef idx="1">
              <a:schemeClr val="lt1"/>
            </a:fillRef>
            <a:effectRef idx="0">
              <a:schemeClr val="accent6"/>
            </a:effectRef>
            <a:fontRef idx="minor">
              <a:schemeClr val="dk1"/>
            </a:fontRef>
          </p:style>
          <p:txBody>
            <a:bodyPr lIns="23104" tIns="23104" rIns="23104" bIns="23104" anchor="ctr"/>
            <a:lstStyle/>
            <a:p>
              <a:pPr algn="ctr" defTabSz="412750" hangingPunct="0">
                <a:defRPr sz="3000">
                  <a:solidFill>
                    <a:srgbClr val="FFFFFF"/>
                  </a:solidFill>
                </a:defRPr>
              </a:pPr>
              <a:endParaRPr sz="1819" b="1" kern="0">
                <a:solidFill>
                  <a:srgbClr val="FFFFFF"/>
                </a:solidFill>
                <a:latin typeface="Arial"/>
                <a:sym typeface="Helvetica Neue"/>
              </a:endParaRPr>
            </a:p>
          </p:txBody>
        </p:sp>
        <p:sp>
          <p:nvSpPr>
            <p:cNvPr id="39" name="Shape">
              <a:extLst>
                <a:ext uri="{FF2B5EF4-FFF2-40B4-BE49-F238E27FC236}">
                  <a16:creationId xmlns:a16="http://schemas.microsoft.com/office/drawing/2014/main" id="{C8A7EAE7-1988-0A48-937B-5D156E7FF38D}"/>
                </a:ext>
              </a:extLst>
            </p:cNvPr>
            <p:cNvSpPr/>
            <p:nvPr/>
          </p:nvSpPr>
          <p:spPr>
            <a:xfrm>
              <a:off x="7925814" y="3775383"/>
              <a:ext cx="3007149" cy="1799407"/>
            </a:xfrm>
            <a:custGeom>
              <a:avLst/>
              <a:gdLst/>
              <a:ahLst/>
              <a:cxnLst>
                <a:cxn ang="0">
                  <a:pos x="wd2" y="hd2"/>
                </a:cxn>
                <a:cxn ang="5400000">
                  <a:pos x="wd2" y="hd2"/>
                </a:cxn>
                <a:cxn ang="10800000">
                  <a:pos x="wd2" y="hd2"/>
                </a:cxn>
                <a:cxn ang="16200000">
                  <a:pos x="wd2" y="hd2"/>
                </a:cxn>
              </a:cxnLst>
              <a:rect l="0" t="0" r="r" b="b"/>
              <a:pathLst>
                <a:path w="21432" h="21165" extrusionOk="0">
                  <a:moveTo>
                    <a:pt x="18057" y="2443"/>
                  </a:moveTo>
                  <a:lnTo>
                    <a:pt x="18057" y="2443"/>
                  </a:lnTo>
                  <a:cubicBezTo>
                    <a:pt x="18034" y="2589"/>
                    <a:pt x="18057" y="2770"/>
                    <a:pt x="18150" y="2879"/>
                  </a:cubicBezTo>
                  <a:cubicBezTo>
                    <a:pt x="19935" y="4661"/>
                    <a:pt x="21093" y="7861"/>
                    <a:pt x="20954" y="11498"/>
                  </a:cubicBezTo>
                  <a:cubicBezTo>
                    <a:pt x="20792" y="16225"/>
                    <a:pt x="18382" y="20079"/>
                    <a:pt x="15392" y="20443"/>
                  </a:cubicBezTo>
                  <a:cubicBezTo>
                    <a:pt x="12286" y="20843"/>
                    <a:pt x="9621" y="17570"/>
                    <a:pt x="8949" y="13098"/>
                  </a:cubicBezTo>
                  <a:cubicBezTo>
                    <a:pt x="8903" y="12807"/>
                    <a:pt x="8880" y="12479"/>
                    <a:pt x="8833" y="12189"/>
                  </a:cubicBezTo>
                  <a:cubicBezTo>
                    <a:pt x="8810" y="11898"/>
                    <a:pt x="8787" y="11570"/>
                    <a:pt x="8787" y="11279"/>
                  </a:cubicBezTo>
                  <a:cubicBezTo>
                    <a:pt x="8787" y="11170"/>
                    <a:pt x="8787" y="11025"/>
                    <a:pt x="8787" y="10916"/>
                  </a:cubicBezTo>
                  <a:cubicBezTo>
                    <a:pt x="8787" y="10807"/>
                    <a:pt x="8787" y="10661"/>
                    <a:pt x="8787" y="10552"/>
                  </a:cubicBezTo>
                  <a:lnTo>
                    <a:pt x="8323" y="10552"/>
                  </a:lnTo>
                  <a:lnTo>
                    <a:pt x="7674" y="10552"/>
                  </a:lnTo>
                  <a:cubicBezTo>
                    <a:pt x="7674" y="10261"/>
                    <a:pt x="7651" y="9934"/>
                    <a:pt x="7628" y="9643"/>
                  </a:cubicBezTo>
                  <a:cubicBezTo>
                    <a:pt x="7605" y="9352"/>
                    <a:pt x="7582" y="9025"/>
                    <a:pt x="7535" y="8734"/>
                  </a:cubicBezTo>
                  <a:cubicBezTo>
                    <a:pt x="6886" y="4116"/>
                    <a:pt x="4268" y="625"/>
                    <a:pt x="1139" y="625"/>
                  </a:cubicBezTo>
                  <a:cubicBezTo>
                    <a:pt x="1046" y="625"/>
                    <a:pt x="953" y="625"/>
                    <a:pt x="861" y="625"/>
                  </a:cubicBezTo>
                  <a:lnTo>
                    <a:pt x="838" y="225"/>
                  </a:lnTo>
                  <a:cubicBezTo>
                    <a:pt x="838" y="43"/>
                    <a:pt x="675" y="-66"/>
                    <a:pt x="583" y="43"/>
                  </a:cubicBezTo>
                  <a:lnTo>
                    <a:pt x="50" y="807"/>
                  </a:lnTo>
                  <a:cubicBezTo>
                    <a:pt x="-20" y="916"/>
                    <a:pt x="-20" y="1098"/>
                    <a:pt x="73" y="1170"/>
                  </a:cubicBezTo>
                  <a:lnTo>
                    <a:pt x="652" y="1825"/>
                  </a:lnTo>
                  <a:cubicBezTo>
                    <a:pt x="745" y="1934"/>
                    <a:pt x="907" y="1825"/>
                    <a:pt x="884" y="1607"/>
                  </a:cubicBezTo>
                  <a:lnTo>
                    <a:pt x="884" y="1316"/>
                  </a:lnTo>
                  <a:cubicBezTo>
                    <a:pt x="977" y="1316"/>
                    <a:pt x="1069" y="1316"/>
                    <a:pt x="1139" y="1316"/>
                  </a:cubicBezTo>
                  <a:cubicBezTo>
                    <a:pt x="4013" y="1316"/>
                    <a:pt x="6423" y="4479"/>
                    <a:pt x="7072" y="8698"/>
                  </a:cubicBezTo>
                  <a:cubicBezTo>
                    <a:pt x="7118" y="8989"/>
                    <a:pt x="7141" y="9316"/>
                    <a:pt x="7188" y="9607"/>
                  </a:cubicBezTo>
                  <a:cubicBezTo>
                    <a:pt x="7211" y="9898"/>
                    <a:pt x="7234" y="10225"/>
                    <a:pt x="7234" y="10516"/>
                  </a:cubicBezTo>
                  <a:cubicBezTo>
                    <a:pt x="7234" y="10625"/>
                    <a:pt x="7234" y="10770"/>
                    <a:pt x="7234" y="10879"/>
                  </a:cubicBezTo>
                  <a:cubicBezTo>
                    <a:pt x="7234" y="10989"/>
                    <a:pt x="7234" y="11134"/>
                    <a:pt x="7234" y="11243"/>
                  </a:cubicBezTo>
                  <a:lnTo>
                    <a:pt x="7698" y="11243"/>
                  </a:lnTo>
                  <a:lnTo>
                    <a:pt x="8347" y="11243"/>
                  </a:lnTo>
                  <a:cubicBezTo>
                    <a:pt x="8347" y="11534"/>
                    <a:pt x="8370" y="11861"/>
                    <a:pt x="8393" y="12152"/>
                  </a:cubicBezTo>
                  <a:cubicBezTo>
                    <a:pt x="8416" y="12443"/>
                    <a:pt x="8439" y="12770"/>
                    <a:pt x="8486" y="13061"/>
                  </a:cubicBezTo>
                  <a:cubicBezTo>
                    <a:pt x="9158" y="17934"/>
                    <a:pt x="12055" y="21534"/>
                    <a:pt x="15392" y="21134"/>
                  </a:cubicBezTo>
                  <a:cubicBezTo>
                    <a:pt x="18613" y="20734"/>
                    <a:pt x="21186" y="16625"/>
                    <a:pt x="21418" y="11607"/>
                  </a:cubicBezTo>
                  <a:cubicBezTo>
                    <a:pt x="21580" y="7679"/>
                    <a:pt x="20328" y="4189"/>
                    <a:pt x="18382" y="2225"/>
                  </a:cubicBezTo>
                  <a:cubicBezTo>
                    <a:pt x="18289" y="2116"/>
                    <a:pt x="18104" y="2225"/>
                    <a:pt x="18057" y="2443"/>
                  </a:cubicBezTo>
                  <a:close/>
                </a:path>
              </a:pathLst>
            </a:custGeom>
            <a:noFill/>
            <a:ln>
              <a:solidFill>
                <a:schemeClr val="bg1">
                  <a:lumMod val="85000"/>
                </a:schemeClr>
              </a:solidFill>
            </a:ln>
          </p:spPr>
          <p:style>
            <a:lnRef idx="2">
              <a:schemeClr val="accent6"/>
            </a:lnRef>
            <a:fillRef idx="1">
              <a:schemeClr val="lt1"/>
            </a:fillRef>
            <a:effectRef idx="0">
              <a:schemeClr val="accent6"/>
            </a:effectRef>
            <a:fontRef idx="minor">
              <a:schemeClr val="dk1"/>
            </a:fontRef>
          </p:style>
          <p:txBody>
            <a:bodyPr lIns="23104" tIns="23104" rIns="23104" bIns="23104" anchor="ctr"/>
            <a:lstStyle/>
            <a:p>
              <a:pPr algn="ctr" defTabSz="412750" hangingPunct="0">
                <a:defRPr sz="3000">
                  <a:solidFill>
                    <a:srgbClr val="FFFFFF"/>
                  </a:solidFill>
                </a:defRPr>
              </a:pPr>
              <a:endParaRPr sz="1819" b="1" kern="0">
                <a:solidFill>
                  <a:srgbClr val="FFFFFF"/>
                </a:solidFill>
                <a:latin typeface="Arial"/>
                <a:sym typeface="Helvetica Neue"/>
              </a:endParaRPr>
            </a:p>
          </p:txBody>
        </p:sp>
        <p:sp>
          <p:nvSpPr>
            <p:cNvPr id="40" name="Shape">
              <a:extLst>
                <a:ext uri="{FF2B5EF4-FFF2-40B4-BE49-F238E27FC236}">
                  <a16:creationId xmlns:a16="http://schemas.microsoft.com/office/drawing/2014/main" id="{C61E89D8-2902-614B-B741-C568C88FDF80}"/>
                </a:ext>
              </a:extLst>
            </p:cNvPr>
            <p:cNvSpPr/>
            <p:nvPr/>
          </p:nvSpPr>
          <p:spPr>
            <a:xfrm>
              <a:off x="7145371" y="2569664"/>
              <a:ext cx="1808056" cy="3016369"/>
            </a:xfrm>
            <a:custGeom>
              <a:avLst/>
              <a:gdLst/>
              <a:ahLst/>
              <a:cxnLst>
                <a:cxn ang="0">
                  <a:pos x="wd2" y="hd2"/>
                </a:cxn>
                <a:cxn ang="5400000">
                  <a:pos x="wd2" y="hd2"/>
                </a:cxn>
                <a:cxn ang="10800000">
                  <a:pos x="wd2" y="hd2"/>
                </a:cxn>
                <a:cxn ang="16200000">
                  <a:pos x="wd2" y="hd2"/>
                </a:cxn>
              </a:cxnLst>
              <a:rect l="0" t="0" r="r" b="b"/>
              <a:pathLst>
                <a:path w="21294" h="21352" extrusionOk="0">
                  <a:moveTo>
                    <a:pt x="20625" y="16693"/>
                  </a:moveTo>
                  <a:cubicBezTo>
                    <a:pt x="19400" y="19297"/>
                    <a:pt x="15072" y="21179"/>
                    <a:pt x="10055" y="20938"/>
                  </a:cubicBezTo>
                  <a:cubicBezTo>
                    <a:pt x="5115" y="20698"/>
                    <a:pt x="1132" y="18378"/>
                    <a:pt x="864" y="15533"/>
                  </a:cubicBezTo>
                  <a:cubicBezTo>
                    <a:pt x="634" y="13301"/>
                    <a:pt x="2664" y="11331"/>
                    <a:pt x="5766" y="10259"/>
                  </a:cubicBezTo>
                  <a:cubicBezTo>
                    <a:pt x="6034" y="10171"/>
                    <a:pt x="6340" y="10084"/>
                    <a:pt x="6608" y="9996"/>
                  </a:cubicBezTo>
                  <a:cubicBezTo>
                    <a:pt x="6915" y="9909"/>
                    <a:pt x="7183" y="9843"/>
                    <a:pt x="7489" y="9777"/>
                  </a:cubicBezTo>
                  <a:cubicBezTo>
                    <a:pt x="7719" y="9733"/>
                    <a:pt x="7987" y="9690"/>
                    <a:pt x="8217" y="9646"/>
                  </a:cubicBezTo>
                  <a:lnTo>
                    <a:pt x="7987" y="9230"/>
                  </a:lnTo>
                  <a:lnTo>
                    <a:pt x="7681" y="8727"/>
                  </a:lnTo>
                  <a:cubicBezTo>
                    <a:pt x="7987" y="8661"/>
                    <a:pt x="8293" y="8595"/>
                    <a:pt x="8562" y="8508"/>
                  </a:cubicBezTo>
                  <a:cubicBezTo>
                    <a:pt x="8868" y="8420"/>
                    <a:pt x="9136" y="8333"/>
                    <a:pt x="9404" y="8245"/>
                  </a:cubicBezTo>
                  <a:cubicBezTo>
                    <a:pt x="12621" y="7173"/>
                    <a:pt x="14804" y="5182"/>
                    <a:pt x="14804" y="2906"/>
                  </a:cubicBezTo>
                  <a:cubicBezTo>
                    <a:pt x="14804" y="2118"/>
                    <a:pt x="14536" y="1374"/>
                    <a:pt x="14076" y="695"/>
                  </a:cubicBezTo>
                  <a:lnTo>
                    <a:pt x="14459" y="586"/>
                  </a:lnTo>
                  <a:cubicBezTo>
                    <a:pt x="14651" y="542"/>
                    <a:pt x="14651" y="389"/>
                    <a:pt x="14459" y="323"/>
                  </a:cubicBezTo>
                  <a:lnTo>
                    <a:pt x="13387" y="17"/>
                  </a:lnTo>
                  <a:cubicBezTo>
                    <a:pt x="13234" y="-27"/>
                    <a:pt x="13081" y="17"/>
                    <a:pt x="13042" y="104"/>
                  </a:cubicBezTo>
                  <a:lnTo>
                    <a:pt x="12736" y="761"/>
                  </a:lnTo>
                  <a:cubicBezTo>
                    <a:pt x="12698" y="870"/>
                    <a:pt x="12889" y="980"/>
                    <a:pt x="13081" y="936"/>
                  </a:cubicBezTo>
                  <a:lnTo>
                    <a:pt x="13349" y="870"/>
                  </a:lnTo>
                  <a:cubicBezTo>
                    <a:pt x="13770" y="1505"/>
                    <a:pt x="14000" y="2183"/>
                    <a:pt x="14000" y="2906"/>
                  </a:cubicBezTo>
                  <a:cubicBezTo>
                    <a:pt x="14000" y="4985"/>
                    <a:pt x="12047" y="6823"/>
                    <a:pt x="9136" y="7830"/>
                  </a:cubicBezTo>
                  <a:cubicBezTo>
                    <a:pt x="8868" y="7917"/>
                    <a:pt x="8562" y="8005"/>
                    <a:pt x="8293" y="8092"/>
                  </a:cubicBezTo>
                  <a:cubicBezTo>
                    <a:pt x="7987" y="8180"/>
                    <a:pt x="7719" y="8245"/>
                    <a:pt x="7413" y="8311"/>
                  </a:cubicBezTo>
                  <a:cubicBezTo>
                    <a:pt x="7183" y="8355"/>
                    <a:pt x="6915" y="8399"/>
                    <a:pt x="6685" y="8442"/>
                  </a:cubicBezTo>
                  <a:lnTo>
                    <a:pt x="6915" y="8858"/>
                  </a:lnTo>
                  <a:lnTo>
                    <a:pt x="7221" y="9361"/>
                  </a:lnTo>
                  <a:cubicBezTo>
                    <a:pt x="6915" y="9427"/>
                    <a:pt x="6608" y="9493"/>
                    <a:pt x="6340" y="9558"/>
                  </a:cubicBezTo>
                  <a:cubicBezTo>
                    <a:pt x="6034" y="9646"/>
                    <a:pt x="5766" y="9712"/>
                    <a:pt x="5459" y="9821"/>
                  </a:cubicBezTo>
                  <a:cubicBezTo>
                    <a:pt x="2013" y="10959"/>
                    <a:pt x="-247" y="13147"/>
                    <a:pt x="21" y="15599"/>
                  </a:cubicBezTo>
                  <a:cubicBezTo>
                    <a:pt x="366" y="18640"/>
                    <a:pt x="4655" y="21113"/>
                    <a:pt x="9979" y="21332"/>
                  </a:cubicBezTo>
                  <a:cubicBezTo>
                    <a:pt x="15340" y="21573"/>
                    <a:pt x="20013" y="19538"/>
                    <a:pt x="21276" y="16758"/>
                  </a:cubicBezTo>
                  <a:cubicBezTo>
                    <a:pt x="21353" y="16627"/>
                    <a:pt x="21162" y="16496"/>
                    <a:pt x="20893" y="16496"/>
                  </a:cubicBezTo>
                  <a:lnTo>
                    <a:pt x="20893" y="16496"/>
                  </a:lnTo>
                  <a:cubicBezTo>
                    <a:pt x="20817" y="16518"/>
                    <a:pt x="20664" y="16583"/>
                    <a:pt x="20625" y="16693"/>
                  </a:cubicBezTo>
                  <a:close/>
                </a:path>
              </a:pathLst>
            </a:custGeom>
            <a:noFill/>
            <a:ln>
              <a:solidFill>
                <a:schemeClr val="bg1">
                  <a:lumMod val="85000"/>
                </a:schemeClr>
              </a:solidFill>
            </a:ln>
          </p:spPr>
          <p:style>
            <a:lnRef idx="2">
              <a:schemeClr val="accent6"/>
            </a:lnRef>
            <a:fillRef idx="1">
              <a:schemeClr val="lt1"/>
            </a:fillRef>
            <a:effectRef idx="0">
              <a:schemeClr val="accent6"/>
            </a:effectRef>
            <a:fontRef idx="minor">
              <a:schemeClr val="dk1"/>
            </a:fontRef>
          </p:style>
          <p:txBody>
            <a:bodyPr lIns="23104" tIns="23104" rIns="23104" bIns="23104" anchor="ctr"/>
            <a:lstStyle/>
            <a:p>
              <a:pPr algn="ctr" defTabSz="412750" hangingPunct="0">
                <a:defRPr sz="3000">
                  <a:solidFill>
                    <a:srgbClr val="FFFFFF"/>
                  </a:solidFill>
                </a:defRPr>
              </a:pPr>
              <a:endParaRPr sz="1819" b="1" kern="0" dirty="0">
                <a:solidFill>
                  <a:srgbClr val="FFFFFF"/>
                </a:solidFill>
                <a:latin typeface="Arial"/>
                <a:sym typeface="Helvetica Neue"/>
              </a:endParaRPr>
            </a:p>
          </p:txBody>
        </p:sp>
      </p:grpSp>
      <p:sp>
        <p:nvSpPr>
          <p:cNvPr id="41" name="Rectangle 40">
            <a:extLst>
              <a:ext uri="{FF2B5EF4-FFF2-40B4-BE49-F238E27FC236}">
                <a16:creationId xmlns:a16="http://schemas.microsoft.com/office/drawing/2014/main" id="{765C7E77-D7EE-9C49-9BF1-217C661E174C}"/>
              </a:ext>
            </a:extLst>
          </p:cNvPr>
          <p:cNvSpPr/>
          <p:nvPr/>
        </p:nvSpPr>
        <p:spPr>
          <a:xfrm>
            <a:off x="5359740" y="1591063"/>
            <a:ext cx="825227" cy="27699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a:spAutoFit/>
          </a:bodyPr>
          <a:lstStyle/>
          <a:p>
            <a:pPr marL="8664" algn="ctr" defTabSz="412750" hangingPunct="0"/>
            <a:r>
              <a:rPr lang="en-US" sz="1200" b="1" kern="0" dirty="0">
                <a:solidFill>
                  <a:schemeClr val="tx2"/>
                </a:solidFill>
                <a:latin typeface="Arial" panose="020B0604020202020204" pitchFamily="34" charset="0"/>
                <a:cs typeface="Arial" panose="020B0604020202020204" pitchFamily="34" charset="0"/>
                <a:sym typeface="Helvetica Neue"/>
              </a:rPr>
              <a:t>PAYERS</a:t>
            </a:r>
          </a:p>
        </p:txBody>
      </p:sp>
      <p:sp>
        <p:nvSpPr>
          <p:cNvPr id="42" name="Rectangle 41">
            <a:extLst>
              <a:ext uri="{FF2B5EF4-FFF2-40B4-BE49-F238E27FC236}">
                <a16:creationId xmlns:a16="http://schemas.microsoft.com/office/drawing/2014/main" id="{6BB03B19-F4D4-D941-B30C-65E75B9D8453}"/>
              </a:ext>
            </a:extLst>
          </p:cNvPr>
          <p:cNvSpPr/>
          <p:nvPr/>
        </p:nvSpPr>
        <p:spPr>
          <a:xfrm>
            <a:off x="6659039" y="2739157"/>
            <a:ext cx="1270862" cy="27699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a:spAutoFit/>
          </a:bodyPr>
          <a:lstStyle/>
          <a:p>
            <a:pPr marL="8664" algn="ctr" defTabSz="412750" hangingPunct="0"/>
            <a:r>
              <a:rPr lang="en-US" sz="1200" b="1" kern="0" dirty="0">
                <a:solidFill>
                  <a:schemeClr val="tx2"/>
                </a:solidFill>
                <a:latin typeface="Arial" panose="020B0604020202020204" pitchFamily="34" charset="0"/>
                <a:cs typeface="Arial" panose="020B0604020202020204" pitchFamily="34" charset="0"/>
                <a:sym typeface="Helvetica Neue"/>
              </a:rPr>
              <a:t>REGULATORS</a:t>
            </a:r>
          </a:p>
        </p:txBody>
      </p:sp>
      <p:sp>
        <p:nvSpPr>
          <p:cNvPr id="43" name="Rectangle 42">
            <a:extLst>
              <a:ext uri="{FF2B5EF4-FFF2-40B4-BE49-F238E27FC236}">
                <a16:creationId xmlns:a16="http://schemas.microsoft.com/office/drawing/2014/main" id="{3D80E2AD-AD1C-9F47-A917-9414DCAB5054}"/>
              </a:ext>
            </a:extLst>
          </p:cNvPr>
          <p:cNvSpPr/>
          <p:nvPr/>
        </p:nvSpPr>
        <p:spPr>
          <a:xfrm>
            <a:off x="6220279" y="4471612"/>
            <a:ext cx="999954" cy="27699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a:spAutoFit/>
          </a:bodyPr>
          <a:lstStyle/>
          <a:p>
            <a:pPr marL="8664" algn="ctr" defTabSz="412750" hangingPunct="0"/>
            <a:r>
              <a:rPr lang="en-US" sz="1200" b="1" kern="0" dirty="0">
                <a:solidFill>
                  <a:schemeClr val="tx2"/>
                </a:solidFill>
                <a:latin typeface="Arial" panose="020B0604020202020204" pitchFamily="34" charset="0"/>
                <a:cs typeface="Arial" panose="020B0604020202020204" pitchFamily="34" charset="0"/>
                <a:sym typeface="Helvetica Neue"/>
              </a:rPr>
              <a:t>Individuals</a:t>
            </a:r>
          </a:p>
        </p:txBody>
      </p:sp>
      <p:sp>
        <p:nvSpPr>
          <p:cNvPr id="44" name="Rectangle 43">
            <a:extLst>
              <a:ext uri="{FF2B5EF4-FFF2-40B4-BE49-F238E27FC236}">
                <a16:creationId xmlns:a16="http://schemas.microsoft.com/office/drawing/2014/main" id="{0427610F-3437-9343-9A21-1FA994199C83}"/>
              </a:ext>
            </a:extLst>
          </p:cNvPr>
          <p:cNvSpPr/>
          <p:nvPr/>
        </p:nvSpPr>
        <p:spPr>
          <a:xfrm>
            <a:off x="4221886" y="4407364"/>
            <a:ext cx="1211550" cy="46166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a:spAutoFit/>
          </a:bodyPr>
          <a:lstStyle/>
          <a:p>
            <a:pPr marL="8664" algn="ctr" defTabSz="412750" hangingPunct="0"/>
            <a:r>
              <a:rPr lang="en-US" sz="1200" b="1" kern="0" dirty="0">
                <a:solidFill>
                  <a:schemeClr val="tx2"/>
                </a:solidFill>
                <a:latin typeface="Arial" panose="020B0604020202020204" pitchFamily="34" charset="0"/>
                <a:cs typeface="Arial" panose="020B0604020202020204" pitchFamily="34" charset="0"/>
                <a:sym typeface="Helvetica Neue"/>
              </a:rPr>
              <a:t>SUPPORTING</a:t>
            </a:r>
          </a:p>
          <a:p>
            <a:pPr marL="8664" algn="ctr" defTabSz="412750" hangingPunct="0"/>
            <a:r>
              <a:rPr lang="en-US" sz="1200" b="1" kern="0" dirty="0">
                <a:solidFill>
                  <a:schemeClr val="tx2"/>
                </a:solidFill>
                <a:latin typeface="Arial" panose="020B0604020202020204" pitchFamily="34" charset="0"/>
                <a:cs typeface="Arial" panose="020B0604020202020204" pitchFamily="34" charset="0"/>
                <a:sym typeface="Helvetica Neue"/>
              </a:rPr>
              <a:t>SERVICES</a:t>
            </a:r>
          </a:p>
        </p:txBody>
      </p:sp>
      <p:sp>
        <p:nvSpPr>
          <p:cNvPr id="45" name="Rectangle 44">
            <a:extLst>
              <a:ext uri="{FF2B5EF4-FFF2-40B4-BE49-F238E27FC236}">
                <a16:creationId xmlns:a16="http://schemas.microsoft.com/office/drawing/2014/main" id="{C9A14567-4132-744D-BD6F-B17FC478A58F}"/>
              </a:ext>
            </a:extLst>
          </p:cNvPr>
          <p:cNvSpPr/>
          <p:nvPr/>
        </p:nvSpPr>
        <p:spPr>
          <a:xfrm>
            <a:off x="3760438" y="2739157"/>
            <a:ext cx="1099340" cy="27699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a:spAutoFit/>
          </a:bodyPr>
          <a:lstStyle/>
          <a:p>
            <a:pPr marL="8664" algn="ctr" defTabSz="412750" hangingPunct="0"/>
            <a:r>
              <a:rPr lang="en-US" sz="1200" b="1" kern="0" dirty="0">
                <a:solidFill>
                  <a:schemeClr val="tx2"/>
                </a:solidFill>
                <a:latin typeface="Arial" panose="020B0604020202020204" pitchFamily="34" charset="0"/>
                <a:cs typeface="Arial" panose="020B0604020202020204" pitchFamily="34" charset="0"/>
                <a:sym typeface="Helvetica Neue"/>
              </a:rPr>
              <a:t>PROVIDERS</a:t>
            </a:r>
          </a:p>
        </p:txBody>
      </p:sp>
      <p:pic>
        <p:nvPicPr>
          <p:cNvPr id="46" name="Graphic 45">
            <a:extLst>
              <a:ext uri="{FF2B5EF4-FFF2-40B4-BE49-F238E27FC236}">
                <a16:creationId xmlns:a16="http://schemas.microsoft.com/office/drawing/2014/main" id="{4A772572-B072-E04F-B061-2E23FD4947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44560" y="3061025"/>
            <a:ext cx="757990" cy="720633"/>
          </a:xfrm>
          <a:prstGeom prst="rect">
            <a:avLst/>
          </a:prstGeom>
        </p:spPr>
      </p:pic>
      <p:pic>
        <p:nvPicPr>
          <p:cNvPr id="48" name="Graphic 47">
            <a:extLst>
              <a:ext uri="{FF2B5EF4-FFF2-40B4-BE49-F238E27FC236}">
                <a16:creationId xmlns:a16="http://schemas.microsoft.com/office/drawing/2014/main" id="{3BA81243-FD25-0848-94A1-9FE7C42C37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98832" y="1903120"/>
            <a:ext cx="851947" cy="851947"/>
          </a:xfrm>
          <a:prstGeom prst="rect">
            <a:avLst/>
          </a:prstGeom>
        </p:spPr>
      </p:pic>
      <p:pic>
        <p:nvPicPr>
          <p:cNvPr id="49" name="Graphic 48">
            <a:extLst>
              <a:ext uri="{FF2B5EF4-FFF2-40B4-BE49-F238E27FC236}">
                <a16:creationId xmlns:a16="http://schemas.microsoft.com/office/drawing/2014/main" id="{8F163400-EE65-5846-9D10-565775622D6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23026" y="4847996"/>
            <a:ext cx="704088" cy="704088"/>
          </a:xfrm>
          <a:prstGeom prst="rect">
            <a:avLst/>
          </a:prstGeom>
        </p:spPr>
      </p:pic>
      <p:pic>
        <p:nvPicPr>
          <p:cNvPr id="50" name="Graphic 49">
            <a:extLst>
              <a:ext uri="{FF2B5EF4-FFF2-40B4-BE49-F238E27FC236}">
                <a16:creationId xmlns:a16="http://schemas.microsoft.com/office/drawing/2014/main" id="{21859771-ABCE-F648-B3C6-22F0F0F41A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68344" y="4770747"/>
            <a:ext cx="704088" cy="704088"/>
          </a:xfrm>
          <a:prstGeom prst="rect">
            <a:avLst/>
          </a:prstGeom>
        </p:spPr>
      </p:pic>
      <p:pic>
        <p:nvPicPr>
          <p:cNvPr id="51" name="Graphic 50">
            <a:extLst>
              <a:ext uri="{FF2B5EF4-FFF2-40B4-BE49-F238E27FC236}">
                <a16:creationId xmlns:a16="http://schemas.microsoft.com/office/drawing/2014/main" id="{647BFCBA-F902-DF4C-BC50-DCC76F0C59D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83570" y="3014307"/>
            <a:ext cx="774497" cy="774497"/>
          </a:xfrm>
          <a:prstGeom prst="rect">
            <a:avLst/>
          </a:prstGeom>
        </p:spPr>
      </p:pic>
      <p:sp>
        <p:nvSpPr>
          <p:cNvPr id="3" name="Title 1">
            <a:extLst>
              <a:ext uri="{FF2B5EF4-FFF2-40B4-BE49-F238E27FC236}">
                <a16:creationId xmlns:a16="http://schemas.microsoft.com/office/drawing/2014/main" id="{0F9F7BF9-4968-4372-2001-AD73277E0255}"/>
              </a:ext>
            </a:extLst>
          </p:cNvPr>
          <p:cNvSpPr>
            <a:spLocks noGrp="1"/>
          </p:cNvSpPr>
          <p:nvPr>
            <p:ph type="title"/>
          </p:nvPr>
        </p:nvSpPr>
        <p:spPr>
          <a:xfrm>
            <a:off x="499078" y="171904"/>
            <a:ext cx="9560986" cy="740668"/>
          </a:xfrm>
        </p:spPr>
        <p:txBody>
          <a:bodyPr/>
          <a:lstStyle/>
          <a:p>
            <a:r>
              <a:rPr lang="en-US" dirty="0">
                <a:latin typeface="Cairo Light"/>
                <a:cs typeface="Cairo Light"/>
              </a:rPr>
              <a:t>Digital Twins benefits several </a:t>
            </a:r>
            <a:r>
              <a:rPr lang="en-US" dirty="0">
                <a:solidFill>
                  <a:schemeClr val="accent6"/>
                </a:solidFill>
                <a:latin typeface="Cairo Light"/>
                <a:cs typeface="Cairo Light"/>
              </a:rPr>
              <a:t>stakeholders</a:t>
            </a:r>
            <a:endParaRPr lang="ar-SA" dirty="0">
              <a:solidFill>
                <a:schemeClr val="accent6"/>
              </a:solidFill>
              <a:latin typeface="Cairo Light"/>
              <a:cs typeface="Cairo Light"/>
            </a:endParaRPr>
          </a:p>
        </p:txBody>
      </p:sp>
      <p:grpSp>
        <p:nvGrpSpPr>
          <p:cNvPr id="6" name="Group 5">
            <a:extLst>
              <a:ext uri="{FF2B5EF4-FFF2-40B4-BE49-F238E27FC236}">
                <a16:creationId xmlns:a16="http://schemas.microsoft.com/office/drawing/2014/main" id="{77363E47-CFF0-5C42-C08C-9E15D5FD77C0}"/>
              </a:ext>
            </a:extLst>
          </p:cNvPr>
          <p:cNvGrpSpPr/>
          <p:nvPr/>
        </p:nvGrpSpPr>
        <p:grpSpPr>
          <a:xfrm>
            <a:off x="5344771" y="2959587"/>
            <a:ext cx="918946" cy="1344817"/>
            <a:chOff x="2209364" y="1460313"/>
            <a:chExt cx="2532888" cy="5297883"/>
          </a:xfrm>
        </p:grpSpPr>
        <p:grpSp>
          <p:nvGrpSpPr>
            <p:cNvPr id="7" name="Group 6">
              <a:extLst>
                <a:ext uri="{FF2B5EF4-FFF2-40B4-BE49-F238E27FC236}">
                  <a16:creationId xmlns:a16="http://schemas.microsoft.com/office/drawing/2014/main" id="{CEA5528E-94A0-2EA7-49D4-B036CF337D75}"/>
                </a:ext>
              </a:extLst>
            </p:cNvPr>
            <p:cNvGrpSpPr/>
            <p:nvPr/>
          </p:nvGrpSpPr>
          <p:grpSpPr>
            <a:xfrm>
              <a:off x="2209364" y="1460313"/>
              <a:ext cx="2532888" cy="5297883"/>
              <a:chOff x="8189935" y="1032369"/>
              <a:chExt cx="2525486" cy="5297960"/>
            </a:xfrm>
          </p:grpSpPr>
          <p:grpSp>
            <p:nvGrpSpPr>
              <p:cNvPr id="10" name="Group 9">
                <a:extLst>
                  <a:ext uri="{FF2B5EF4-FFF2-40B4-BE49-F238E27FC236}">
                    <a16:creationId xmlns:a16="http://schemas.microsoft.com/office/drawing/2014/main" id="{2B30C236-C511-DD5F-00CE-E08E576DDB2E}"/>
                  </a:ext>
                </a:extLst>
              </p:cNvPr>
              <p:cNvGrpSpPr/>
              <p:nvPr/>
            </p:nvGrpSpPr>
            <p:grpSpPr>
              <a:xfrm>
                <a:off x="8189935" y="1032369"/>
                <a:ext cx="2525486" cy="5297960"/>
                <a:chOff x="6071437" y="589603"/>
                <a:chExt cx="2525486" cy="5297960"/>
              </a:xfrm>
            </p:grpSpPr>
            <p:pic>
              <p:nvPicPr>
                <p:cNvPr id="33" name="Picture 32" descr="A screenshot of a phone&#10;&#10;Description automatically generated with medium confidence">
                  <a:extLst>
                    <a:ext uri="{FF2B5EF4-FFF2-40B4-BE49-F238E27FC236}">
                      <a16:creationId xmlns:a16="http://schemas.microsoft.com/office/drawing/2014/main" id="{0571E07D-3470-22C7-75CA-F321DDE1BEE7}"/>
                    </a:ext>
                  </a:extLst>
                </p:cNvPr>
                <p:cNvPicPr>
                  <a:picLocks noChangeAspect="1"/>
                </p:cNvPicPr>
                <p:nvPr/>
              </p:nvPicPr>
              <p:blipFill rotWithShape="1">
                <a:blip r:embed="rId12"/>
                <a:srcRect l="3425" t="-549" b="5272"/>
                <a:stretch/>
              </p:blipFill>
              <p:spPr>
                <a:xfrm>
                  <a:off x="6114690" y="663825"/>
                  <a:ext cx="2438979" cy="5149516"/>
                </a:xfrm>
                <a:prstGeom prst="roundRect">
                  <a:avLst>
                    <a:gd name="adj" fmla="val 9958"/>
                  </a:avLst>
                </a:prstGeom>
                <a:solidFill>
                  <a:schemeClr val="tx1"/>
                </a:solidFill>
                <a:ln w="12700">
                  <a:miter lim="400000"/>
                </a:ln>
              </p:spPr>
            </p:pic>
            <p:sp>
              <p:nvSpPr>
                <p:cNvPr id="58" name="Shape">
                  <a:extLst>
                    <a:ext uri="{FF2B5EF4-FFF2-40B4-BE49-F238E27FC236}">
                      <a16:creationId xmlns:a16="http://schemas.microsoft.com/office/drawing/2014/main" id="{F1E20ADB-C68D-F477-5979-6B5831FF8C8F}"/>
                    </a:ext>
                  </a:extLst>
                </p:cNvPr>
                <p:cNvSpPr/>
                <p:nvPr/>
              </p:nvSpPr>
              <p:spPr>
                <a:xfrm>
                  <a:off x="6071437" y="589603"/>
                  <a:ext cx="2525486" cy="5297960"/>
                </a:xfrm>
                <a:custGeom>
                  <a:avLst/>
                  <a:gdLst/>
                  <a:ahLst/>
                  <a:cxnLst>
                    <a:cxn ang="0">
                      <a:pos x="wd2" y="hd2"/>
                    </a:cxn>
                    <a:cxn ang="5400000">
                      <a:pos x="wd2" y="hd2"/>
                    </a:cxn>
                    <a:cxn ang="10800000">
                      <a:pos x="wd2" y="hd2"/>
                    </a:cxn>
                    <a:cxn ang="16200000">
                      <a:pos x="wd2" y="hd2"/>
                    </a:cxn>
                  </a:cxnLst>
                  <a:rect l="0" t="0" r="r" b="b"/>
                  <a:pathLst>
                    <a:path w="21600" h="21600" extrusionOk="0">
                      <a:moveTo>
                        <a:pt x="20621" y="20109"/>
                      </a:moveTo>
                      <a:cubicBezTo>
                        <a:pt x="20621" y="20667"/>
                        <a:pt x="19706" y="21124"/>
                        <a:pt x="18559" y="21124"/>
                      </a:cubicBezTo>
                      <a:lnTo>
                        <a:pt x="3072" y="21124"/>
                      </a:lnTo>
                      <a:cubicBezTo>
                        <a:pt x="1925" y="21124"/>
                        <a:pt x="979" y="20667"/>
                        <a:pt x="979" y="20109"/>
                      </a:cubicBezTo>
                      <a:lnTo>
                        <a:pt x="979" y="1491"/>
                      </a:lnTo>
                      <a:cubicBezTo>
                        <a:pt x="979" y="933"/>
                        <a:pt x="1925" y="476"/>
                        <a:pt x="3072" y="476"/>
                      </a:cubicBezTo>
                      <a:lnTo>
                        <a:pt x="5093" y="476"/>
                      </a:lnTo>
                      <a:cubicBezTo>
                        <a:pt x="5260" y="476"/>
                        <a:pt x="5385" y="545"/>
                        <a:pt x="5385" y="626"/>
                      </a:cubicBezTo>
                      <a:lnTo>
                        <a:pt x="5385" y="711"/>
                      </a:lnTo>
                      <a:cubicBezTo>
                        <a:pt x="5385" y="747"/>
                        <a:pt x="5398" y="783"/>
                        <a:pt x="5412" y="817"/>
                      </a:cubicBezTo>
                      <a:cubicBezTo>
                        <a:pt x="5512" y="1055"/>
                        <a:pt x="5951" y="1235"/>
                        <a:pt x="6471" y="1235"/>
                      </a:cubicBezTo>
                      <a:lnTo>
                        <a:pt x="15161" y="1235"/>
                      </a:lnTo>
                      <a:cubicBezTo>
                        <a:pt x="15680" y="1235"/>
                        <a:pt x="16104" y="1055"/>
                        <a:pt x="16204" y="817"/>
                      </a:cubicBezTo>
                      <a:cubicBezTo>
                        <a:pt x="16218" y="783"/>
                        <a:pt x="16215" y="747"/>
                        <a:pt x="16215" y="711"/>
                      </a:cubicBezTo>
                      <a:lnTo>
                        <a:pt x="16215" y="626"/>
                      </a:lnTo>
                      <a:cubicBezTo>
                        <a:pt x="16215" y="545"/>
                        <a:pt x="16371" y="476"/>
                        <a:pt x="16539" y="476"/>
                      </a:cubicBezTo>
                      <a:lnTo>
                        <a:pt x="18559" y="476"/>
                      </a:lnTo>
                      <a:cubicBezTo>
                        <a:pt x="19706" y="476"/>
                        <a:pt x="20621" y="933"/>
                        <a:pt x="20621" y="1491"/>
                      </a:cubicBezTo>
                      <a:cubicBezTo>
                        <a:pt x="20621" y="1491"/>
                        <a:pt x="20621" y="20109"/>
                        <a:pt x="20621" y="20109"/>
                      </a:cubicBezTo>
                      <a:close/>
                      <a:moveTo>
                        <a:pt x="9631" y="610"/>
                      </a:moveTo>
                      <a:lnTo>
                        <a:pt x="12010" y="610"/>
                      </a:lnTo>
                      <a:cubicBezTo>
                        <a:pt x="12118" y="610"/>
                        <a:pt x="12207" y="654"/>
                        <a:pt x="12207" y="707"/>
                      </a:cubicBezTo>
                      <a:cubicBezTo>
                        <a:pt x="12207" y="759"/>
                        <a:pt x="12118" y="803"/>
                        <a:pt x="12010" y="803"/>
                      </a:cubicBezTo>
                      <a:lnTo>
                        <a:pt x="9631" y="803"/>
                      </a:lnTo>
                      <a:cubicBezTo>
                        <a:pt x="9522" y="803"/>
                        <a:pt x="9434" y="759"/>
                        <a:pt x="9434" y="707"/>
                      </a:cubicBezTo>
                      <a:cubicBezTo>
                        <a:pt x="9434" y="654"/>
                        <a:pt x="9522" y="610"/>
                        <a:pt x="9631" y="610"/>
                      </a:cubicBezTo>
                      <a:close/>
                      <a:moveTo>
                        <a:pt x="13222" y="504"/>
                      </a:moveTo>
                      <a:cubicBezTo>
                        <a:pt x="13451" y="504"/>
                        <a:pt x="13637" y="595"/>
                        <a:pt x="13637" y="706"/>
                      </a:cubicBezTo>
                      <a:cubicBezTo>
                        <a:pt x="13637" y="817"/>
                        <a:pt x="13451" y="908"/>
                        <a:pt x="13222" y="908"/>
                      </a:cubicBezTo>
                      <a:cubicBezTo>
                        <a:pt x="12992" y="908"/>
                        <a:pt x="12807" y="817"/>
                        <a:pt x="12807" y="706"/>
                      </a:cubicBezTo>
                      <a:cubicBezTo>
                        <a:pt x="12807" y="595"/>
                        <a:pt x="12992" y="504"/>
                        <a:pt x="13222" y="504"/>
                      </a:cubicBezTo>
                      <a:close/>
                      <a:moveTo>
                        <a:pt x="21600" y="1488"/>
                      </a:moveTo>
                      <a:cubicBezTo>
                        <a:pt x="21600" y="666"/>
                        <a:pt x="20230" y="0"/>
                        <a:pt x="18540" y="0"/>
                      </a:cubicBezTo>
                      <a:lnTo>
                        <a:pt x="3059" y="0"/>
                      </a:lnTo>
                      <a:cubicBezTo>
                        <a:pt x="1370" y="0"/>
                        <a:pt x="0" y="666"/>
                        <a:pt x="0" y="1488"/>
                      </a:cubicBezTo>
                      <a:lnTo>
                        <a:pt x="0" y="20112"/>
                      </a:lnTo>
                      <a:cubicBezTo>
                        <a:pt x="0" y="20934"/>
                        <a:pt x="1370" y="21600"/>
                        <a:pt x="3059" y="21600"/>
                      </a:cubicBezTo>
                      <a:lnTo>
                        <a:pt x="18540" y="21600"/>
                      </a:lnTo>
                      <a:cubicBezTo>
                        <a:pt x="20230" y="21600"/>
                        <a:pt x="21600" y="20934"/>
                        <a:pt x="21600" y="20112"/>
                      </a:cubicBezTo>
                      <a:cubicBezTo>
                        <a:pt x="21600" y="20112"/>
                        <a:pt x="21600" y="1488"/>
                        <a:pt x="21600" y="1488"/>
                      </a:cubicBezTo>
                      <a:close/>
                    </a:path>
                  </a:pathLst>
                </a:custGeom>
                <a:solidFill>
                  <a:schemeClr val="tx1"/>
                </a:solidFill>
                <a:ln w="12700">
                  <a:miter lim="400000"/>
                </a:ln>
              </p:spPr>
              <p:txBody>
                <a:bodyPr lIns="38100" tIns="38100" rIns="38100" bIns="38100" anchor="ctr">
                  <a:normAutofit/>
                </a:bodyPr>
                <a:lstStyle/>
                <a:p>
                  <a:pPr defTabSz="457200"/>
                  <a:endParaRPr sz="3000">
                    <a:solidFill>
                      <a:prstClr val="black"/>
                    </a:solidFill>
                    <a:effectLst>
                      <a:outerShdw blurRad="38100" dist="12700" dir="5400000" rotWithShape="0">
                        <a:srgbClr val="000000">
                          <a:alpha val="50000"/>
                        </a:srgbClr>
                      </a:outerShdw>
                    </a:effectLst>
                    <a:latin typeface="Arial" panose="020B0604020202020204" pitchFamily="34" charset="0"/>
                    <a:cs typeface="Arial" panose="020B0604020202020204" pitchFamily="34" charset="0"/>
                  </a:endParaRPr>
                </a:p>
              </p:txBody>
            </p:sp>
          </p:grpSp>
          <p:pic>
            <p:nvPicPr>
              <p:cNvPr id="12" name="Picture 11" descr="A screenshot of a phone&#10;&#10;Description automatically generated">
                <a:extLst>
                  <a:ext uri="{FF2B5EF4-FFF2-40B4-BE49-F238E27FC236}">
                    <a16:creationId xmlns:a16="http://schemas.microsoft.com/office/drawing/2014/main" id="{45300103-7766-2F29-4A98-8CF7BFA0D193}"/>
                  </a:ext>
                </a:extLst>
              </p:cNvPr>
              <p:cNvPicPr>
                <a:picLocks noChangeAspect="1"/>
              </p:cNvPicPr>
              <p:nvPr/>
            </p:nvPicPr>
            <p:blipFill>
              <a:blip r:embed="rId13"/>
              <a:stretch>
                <a:fillRect/>
              </a:stretch>
            </p:blipFill>
            <p:spPr>
              <a:xfrm>
                <a:off x="8512057" y="2988644"/>
                <a:ext cx="444619" cy="390446"/>
              </a:xfrm>
              <a:prstGeom prst="rect">
                <a:avLst/>
              </a:prstGeom>
            </p:spPr>
          </p:pic>
          <p:pic>
            <p:nvPicPr>
              <p:cNvPr id="14" name="Picture 13" descr="A screenshot of a phone&#10;&#10;Description automatically generated">
                <a:extLst>
                  <a:ext uri="{FF2B5EF4-FFF2-40B4-BE49-F238E27FC236}">
                    <a16:creationId xmlns:a16="http://schemas.microsoft.com/office/drawing/2014/main" id="{BDD89242-B47E-A251-39DE-D5550C17F108}"/>
                  </a:ext>
                </a:extLst>
              </p:cNvPr>
              <p:cNvPicPr>
                <a:picLocks noChangeAspect="1"/>
              </p:cNvPicPr>
              <p:nvPr/>
            </p:nvPicPr>
            <p:blipFill>
              <a:blip r:embed="rId14"/>
              <a:stretch>
                <a:fillRect/>
              </a:stretch>
            </p:blipFill>
            <p:spPr>
              <a:xfrm>
                <a:off x="8522444" y="3493952"/>
                <a:ext cx="444619" cy="390446"/>
              </a:xfrm>
              <a:prstGeom prst="rect">
                <a:avLst/>
              </a:prstGeom>
              <a:effectLst/>
            </p:spPr>
          </p:pic>
          <p:pic>
            <p:nvPicPr>
              <p:cNvPr id="32" name="Picture 31" descr="A screenshot of a phone&#10;&#10;Description automatically generated">
                <a:extLst>
                  <a:ext uri="{FF2B5EF4-FFF2-40B4-BE49-F238E27FC236}">
                    <a16:creationId xmlns:a16="http://schemas.microsoft.com/office/drawing/2014/main" id="{6EB50582-A035-1F6F-D82C-F779FEE95BF4}"/>
                  </a:ext>
                </a:extLst>
              </p:cNvPr>
              <p:cNvPicPr>
                <a:picLocks noChangeAspect="1"/>
              </p:cNvPicPr>
              <p:nvPr/>
            </p:nvPicPr>
            <p:blipFill>
              <a:blip r:embed="rId15"/>
              <a:stretch>
                <a:fillRect/>
              </a:stretch>
            </p:blipFill>
            <p:spPr>
              <a:xfrm>
                <a:off x="8508620" y="3999260"/>
                <a:ext cx="448056" cy="434307"/>
              </a:xfrm>
              <a:prstGeom prst="rect">
                <a:avLst/>
              </a:prstGeom>
            </p:spPr>
          </p:pic>
        </p:grpSp>
        <p:pic>
          <p:nvPicPr>
            <p:cNvPr id="8" name="Picture 7" descr="A transparent human body with internal organs&#10;&#10;Description automatically generated">
              <a:extLst>
                <a:ext uri="{FF2B5EF4-FFF2-40B4-BE49-F238E27FC236}">
                  <a16:creationId xmlns:a16="http://schemas.microsoft.com/office/drawing/2014/main" id="{16EB4F52-131D-FC07-2FF4-C416D4B8696A}"/>
                </a:ext>
              </a:extLst>
            </p:cNvPr>
            <p:cNvPicPr>
              <a:picLocks noChangeAspect="1"/>
            </p:cNvPicPr>
            <p:nvPr/>
          </p:nvPicPr>
          <p:blipFill>
            <a:blip r:embed="rId16"/>
            <a:stretch>
              <a:fillRect/>
            </a:stretch>
          </p:blipFill>
          <p:spPr>
            <a:xfrm>
              <a:off x="3009238" y="3337922"/>
              <a:ext cx="1574563" cy="2170480"/>
            </a:xfrm>
            <a:prstGeom prst="rect">
              <a:avLst/>
            </a:prstGeom>
          </p:spPr>
        </p:pic>
      </p:grpSp>
    </p:spTree>
    <p:extLst>
      <p:ext uri="{BB962C8B-B14F-4D97-AF65-F5344CB8AC3E}">
        <p14:creationId xmlns:p14="http://schemas.microsoft.com/office/powerpoint/2010/main" val="1026831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F1E16-61B6-8E00-82EF-8C359FD8A2AD}"/>
              </a:ext>
            </a:extLst>
          </p:cNvPr>
          <p:cNvSpPr>
            <a:spLocks noGrp="1"/>
          </p:cNvSpPr>
          <p:nvPr>
            <p:ph type="title"/>
          </p:nvPr>
        </p:nvSpPr>
        <p:spPr>
          <a:xfrm>
            <a:off x="1920563" y="3212254"/>
            <a:ext cx="8350873" cy="813053"/>
          </a:xfrm>
        </p:spPr>
        <p:txBody>
          <a:bodyPr/>
          <a:lstStyle/>
          <a:p>
            <a:pPr algn="ctr"/>
            <a:r>
              <a:rPr lang="en-SA" dirty="0"/>
              <a:t>Thank you</a:t>
            </a:r>
          </a:p>
        </p:txBody>
      </p:sp>
    </p:spTree>
    <p:extLst>
      <p:ext uri="{BB962C8B-B14F-4D97-AF65-F5344CB8AC3E}">
        <p14:creationId xmlns:p14="http://schemas.microsoft.com/office/powerpoint/2010/main" val="2746527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98EB9064-88A6-C7A2-3A87-E04699C176E3}"/>
              </a:ext>
            </a:extLst>
          </p:cNvPr>
          <p:cNvSpPr/>
          <p:nvPr/>
        </p:nvSpPr>
        <p:spPr>
          <a:xfrm>
            <a:off x="1744344" y="2555929"/>
            <a:ext cx="1289538" cy="1289538"/>
          </a:xfrm>
          <a:prstGeom prst="ellipse">
            <a:avLst/>
          </a:prstGeom>
          <a:solidFill>
            <a:srgbClr val="F3F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Bef>
                <a:spcPts val="1000"/>
              </a:spcBef>
            </a:pPr>
            <a:endParaRPr lang="en-US" sz="1400" b="1" dirty="0">
              <a:solidFill>
                <a:schemeClr val="tx1"/>
              </a:solidFill>
            </a:endParaRPr>
          </a:p>
        </p:txBody>
      </p:sp>
      <p:sp>
        <p:nvSpPr>
          <p:cNvPr id="8" name="Oval 7">
            <a:extLst>
              <a:ext uri="{FF2B5EF4-FFF2-40B4-BE49-F238E27FC236}">
                <a16:creationId xmlns:a16="http://schemas.microsoft.com/office/drawing/2014/main" id="{EA38670E-C61E-9574-3C15-23FE5D46029D}"/>
              </a:ext>
            </a:extLst>
          </p:cNvPr>
          <p:cNvSpPr/>
          <p:nvPr/>
        </p:nvSpPr>
        <p:spPr>
          <a:xfrm>
            <a:off x="4132759" y="2555929"/>
            <a:ext cx="1289538" cy="1289538"/>
          </a:xfrm>
          <a:prstGeom prst="ellipse">
            <a:avLst/>
          </a:prstGeom>
          <a:solidFill>
            <a:srgbClr val="F3F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Bef>
                <a:spcPts val="1000"/>
              </a:spcBef>
            </a:pPr>
            <a:endParaRPr lang="en-US" sz="1400" b="1" dirty="0">
              <a:solidFill>
                <a:schemeClr val="tx1"/>
              </a:solidFill>
            </a:endParaRPr>
          </a:p>
        </p:txBody>
      </p:sp>
      <p:sp>
        <p:nvSpPr>
          <p:cNvPr id="11" name="Oval 10">
            <a:extLst>
              <a:ext uri="{FF2B5EF4-FFF2-40B4-BE49-F238E27FC236}">
                <a16:creationId xmlns:a16="http://schemas.microsoft.com/office/drawing/2014/main" id="{FC8580EE-560F-DD96-56C8-F22A3D30F186}"/>
              </a:ext>
            </a:extLst>
          </p:cNvPr>
          <p:cNvSpPr/>
          <p:nvPr/>
        </p:nvSpPr>
        <p:spPr>
          <a:xfrm>
            <a:off x="6521174" y="2555929"/>
            <a:ext cx="1289538" cy="1289538"/>
          </a:xfrm>
          <a:prstGeom prst="ellipse">
            <a:avLst/>
          </a:prstGeom>
          <a:solidFill>
            <a:srgbClr val="F3F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Bef>
                <a:spcPts val="1000"/>
              </a:spcBef>
            </a:pPr>
            <a:endParaRPr lang="en-US" sz="1400" b="1" dirty="0">
              <a:solidFill>
                <a:schemeClr val="tx1"/>
              </a:solidFill>
            </a:endParaRPr>
          </a:p>
        </p:txBody>
      </p:sp>
      <p:sp>
        <p:nvSpPr>
          <p:cNvPr id="12" name="Oval 11">
            <a:extLst>
              <a:ext uri="{FF2B5EF4-FFF2-40B4-BE49-F238E27FC236}">
                <a16:creationId xmlns:a16="http://schemas.microsoft.com/office/drawing/2014/main" id="{40405B2B-D328-2709-DCDB-DA4CD36D4A1A}"/>
              </a:ext>
            </a:extLst>
          </p:cNvPr>
          <p:cNvSpPr/>
          <p:nvPr/>
        </p:nvSpPr>
        <p:spPr>
          <a:xfrm>
            <a:off x="8909588" y="2555929"/>
            <a:ext cx="1289538" cy="1289538"/>
          </a:xfrm>
          <a:prstGeom prst="ellipse">
            <a:avLst/>
          </a:prstGeom>
          <a:solidFill>
            <a:srgbClr val="F3F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Bef>
                <a:spcPts val="1000"/>
              </a:spcBef>
            </a:pPr>
            <a:endParaRPr lang="en-US" sz="1400" b="1" dirty="0">
              <a:solidFill>
                <a:schemeClr val="tx1"/>
              </a:solidFill>
            </a:endParaRPr>
          </a:p>
        </p:txBody>
      </p:sp>
      <p:sp>
        <p:nvSpPr>
          <p:cNvPr id="2" name="Title 1"/>
          <p:cNvSpPr>
            <a:spLocks noGrp="1"/>
          </p:cNvSpPr>
          <p:nvPr>
            <p:ph type="title"/>
          </p:nvPr>
        </p:nvSpPr>
        <p:spPr>
          <a:xfrm>
            <a:off x="1315507" y="215446"/>
            <a:ext cx="9560986" cy="1249845"/>
          </a:xfrm>
        </p:spPr>
        <p:txBody>
          <a:bodyPr/>
          <a:lstStyle/>
          <a:p>
            <a:r>
              <a:rPr lang="en-US" sz="3600" dirty="0">
                <a:latin typeface="Cairo Light" panose="00000400000000000000" pitchFamily="2" charset="-78"/>
                <a:cs typeface="Cairo Light" panose="00000400000000000000" pitchFamily="2" charset="-78"/>
              </a:rPr>
              <a:t>Four Reasons Why We Should Win This Fabulous </a:t>
            </a:r>
            <a:r>
              <a:rPr lang="en-US" sz="3600" dirty="0">
                <a:solidFill>
                  <a:schemeClr val="accent1"/>
                </a:solidFill>
                <a:latin typeface="Cairo Light" panose="00000400000000000000" pitchFamily="2" charset="-78"/>
                <a:cs typeface="Cairo Light" panose="00000400000000000000" pitchFamily="2" charset="-78"/>
              </a:rPr>
              <a:t>Award</a:t>
            </a:r>
            <a:endParaRPr lang="ar-SA" sz="3600" dirty="0">
              <a:solidFill>
                <a:schemeClr val="accent1"/>
              </a:solidFill>
              <a:latin typeface="Cairo Light" panose="00000400000000000000" pitchFamily="2" charset="-78"/>
              <a:cs typeface="Cairo Light" panose="00000400000000000000" pitchFamily="2" charset="-78"/>
            </a:endParaRPr>
          </a:p>
        </p:txBody>
      </p:sp>
      <p:sp>
        <p:nvSpPr>
          <p:cNvPr id="3" name="Text Placeholder 2">
            <a:extLst>
              <a:ext uri="{FF2B5EF4-FFF2-40B4-BE49-F238E27FC236}">
                <a16:creationId xmlns:a16="http://schemas.microsoft.com/office/drawing/2014/main" id="{31F51F06-918A-6AD4-2D63-89A04816F47F}"/>
              </a:ext>
            </a:extLst>
          </p:cNvPr>
          <p:cNvSpPr>
            <a:spLocks noGrp="1"/>
          </p:cNvSpPr>
          <p:nvPr>
            <p:ph type="body" sz="quarter" idx="26"/>
          </p:nvPr>
        </p:nvSpPr>
        <p:spPr>
          <a:xfrm>
            <a:off x="1794641" y="4020346"/>
            <a:ext cx="1912357" cy="298264"/>
          </a:xfrm>
        </p:spPr>
        <p:txBody>
          <a:bodyPr/>
          <a:lstStyle/>
          <a:p>
            <a:r>
              <a:rPr lang="en-US" sz="1600" b="1" dirty="0">
                <a:latin typeface="Cairo" pitchFamily="2" charset="-78"/>
                <a:cs typeface="Cairo" pitchFamily="2" charset="-78"/>
              </a:rPr>
              <a:t>Novelty</a:t>
            </a:r>
            <a:endParaRPr lang="en-US" b="1" dirty="0">
              <a:solidFill>
                <a:schemeClr val="accent1"/>
              </a:solidFill>
              <a:latin typeface="Cairo" pitchFamily="2" charset="-78"/>
              <a:cs typeface="Cairo" pitchFamily="2" charset="-78"/>
            </a:endParaRPr>
          </a:p>
        </p:txBody>
      </p:sp>
      <p:sp>
        <p:nvSpPr>
          <p:cNvPr id="4" name="Text Placeholder 3">
            <a:extLst>
              <a:ext uri="{FF2B5EF4-FFF2-40B4-BE49-F238E27FC236}">
                <a16:creationId xmlns:a16="http://schemas.microsoft.com/office/drawing/2014/main" id="{2637A27F-A6D2-7E4B-F85E-0C63F6843665}"/>
              </a:ext>
            </a:extLst>
          </p:cNvPr>
          <p:cNvSpPr>
            <a:spLocks noGrp="1"/>
          </p:cNvSpPr>
          <p:nvPr>
            <p:ph type="body" sz="quarter" idx="27"/>
          </p:nvPr>
        </p:nvSpPr>
        <p:spPr>
          <a:xfrm>
            <a:off x="1794641" y="4368818"/>
            <a:ext cx="1912357" cy="1542480"/>
          </a:xfrm>
        </p:spPr>
        <p:txBody>
          <a:bodyPr/>
          <a:lstStyle/>
          <a:p>
            <a:pPr algn="just">
              <a:lnSpc>
                <a:spcPct val="130000"/>
              </a:lnSpc>
              <a:spcBef>
                <a:spcPts val="600"/>
              </a:spcBef>
            </a:pPr>
            <a:r>
              <a:rPr lang="en-US" sz="1200" dirty="0">
                <a:solidFill>
                  <a:schemeClr val="tx1">
                    <a:alpha val="70000"/>
                  </a:schemeClr>
                </a:solidFill>
                <a:latin typeface="Cairo" pitchFamily="2" charset="-78"/>
                <a:cs typeface="Cairo" pitchFamily="2" charset="-78"/>
              </a:rPr>
              <a:t>This is the </a:t>
            </a:r>
            <a:r>
              <a:rPr lang="en-US" sz="1200" b="1" dirty="0">
                <a:solidFill>
                  <a:schemeClr val="tx1">
                    <a:alpha val="70000"/>
                  </a:schemeClr>
                </a:solidFill>
                <a:latin typeface="Cairo" pitchFamily="2" charset="-78"/>
                <a:cs typeface="Cairo" pitchFamily="2" charset="-78"/>
              </a:rPr>
              <a:t>first initiative </a:t>
            </a:r>
            <a:r>
              <a:rPr lang="en-US" sz="1200" dirty="0">
                <a:solidFill>
                  <a:schemeClr val="tx1">
                    <a:alpha val="70000"/>
                  </a:schemeClr>
                </a:solidFill>
                <a:latin typeface="Cairo" pitchFamily="2" charset="-78"/>
                <a:cs typeface="Cairo" pitchFamily="2" charset="-78"/>
              </a:rPr>
              <a:t>of its kind and scale in Saudi Arabia to adopt the digital twin concept in health care. </a:t>
            </a:r>
          </a:p>
        </p:txBody>
      </p:sp>
      <p:sp>
        <p:nvSpPr>
          <p:cNvPr id="5" name="Text Placeholder 4">
            <a:extLst>
              <a:ext uri="{FF2B5EF4-FFF2-40B4-BE49-F238E27FC236}">
                <a16:creationId xmlns:a16="http://schemas.microsoft.com/office/drawing/2014/main" id="{03E62253-FD7A-9DBD-45A3-A09E6F7FC44B}"/>
              </a:ext>
            </a:extLst>
          </p:cNvPr>
          <p:cNvSpPr>
            <a:spLocks noGrp="1"/>
          </p:cNvSpPr>
          <p:nvPr>
            <p:ph type="body" sz="quarter" idx="28"/>
          </p:nvPr>
        </p:nvSpPr>
        <p:spPr>
          <a:xfrm>
            <a:off x="4142425" y="4020346"/>
            <a:ext cx="1912357" cy="298264"/>
          </a:xfrm>
        </p:spPr>
        <p:txBody>
          <a:bodyPr/>
          <a:lstStyle/>
          <a:p>
            <a:r>
              <a:rPr lang="en-US" sz="1600" b="1" dirty="0">
                <a:latin typeface="Cairo" pitchFamily="2" charset="-78"/>
                <a:cs typeface="Cairo" pitchFamily="2" charset="-78"/>
              </a:rPr>
              <a:t>Saudi Workforce</a:t>
            </a:r>
            <a:endParaRPr lang="en-US" sz="1600" dirty="0">
              <a:latin typeface="Cairo" pitchFamily="2" charset="-78"/>
              <a:cs typeface="Cairo" pitchFamily="2" charset="-78"/>
            </a:endParaRPr>
          </a:p>
        </p:txBody>
      </p:sp>
      <p:sp>
        <p:nvSpPr>
          <p:cNvPr id="6" name="Text Placeholder 5">
            <a:extLst>
              <a:ext uri="{FF2B5EF4-FFF2-40B4-BE49-F238E27FC236}">
                <a16:creationId xmlns:a16="http://schemas.microsoft.com/office/drawing/2014/main" id="{18AEA398-4857-FB1D-2EE1-F9E0571DA00D}"/>
              </a:ext>
            </a:extLst>
          </p:cNvPr>
          <p:cNvSpPr>
            <a:spLocks noGrp="1"/>
          </p:cNvSpPr>
          <p:nvPr>
            <p:ph type="body" sz="quarter" idx="29"/>
          </p:nvPr>
        </p:nvSpPr>
        <p:spPr>
          <a:xfrm>
            <a:off x="4142425" y="4368818"/>
            <a:ext cx="1912357" cy="828676"/>
          </a:xfrm>
        </p:spPr>
        <p:txBody>
          <a:bodyPr/>
          <a:lstStyle/>
          <a:p>
            <a:pPr algn="justLow">
              <a:lnSpc>
                <a:spcPct val="150000"/>
              </a:lnSpc>
            </a:pPr>
            <a:r>
              <a:rPr lang="en-US" sz="1100" dirty="0">
                <a:latin typeface="Cairo" pitchFamily="2" charset="-78"/>
                <a:cs typeface="Cairo" pitchFamily="2" charset="-78"/>
              </a:rPr>
              <a:t>The entire project is built by </a:t>
            </a:r>
            <a:r>
              <a:rPr lang="en-US" sz="1100" b="1" dirty="0">
                <a:latin typeface="Cairo" pitchFamily="2" charset="-78"/>
                <a:cs typeface="Cairo" pitchFamily="2" charset="-78"/>
              </a:rPr>
              <a:t>Saudi</a:t>
            </a:r>
            <a:r>
              <a:rPr lang="en-US" sz="1100" dirty="0">
                <a:latin typeface="Cairo" pitchFamily="2" charset="-78"/>
                <a:cs typeface="Cairo" pitchFamily="2" charset="-78"/>
              </a:rPr>
              <a:t> engineers and data scientists and clinicians. </a:t>
            </a:r>
          </a:p>
          <a:p>
            <a:endParaRPr lang="en-SA" sz="1100" dirty="0"/>
          </a:p>
        </p:txBody>
      </p:sp>
      <p:sp>
        <p:nvSpPr>
          <p:cNvPr id="9" name="Text Placeholder 8">
            <a:extLst>
              <a:ext uri="{FF2B5EF4-FFF2-40B4-BE49-F238E27FC236}">
                <a16:creationId xmlns:a16="http://schemas.microsoft.com/office/drawing/2014/main" id="{8B901302-3489-6141-0EE0-B5611E814881}"/>
              </a:ext>
            </a:extLst>
          </p:cNvPr>
          <p:cNvSpPr>
            <a:spLocks noGrp="1"/>
          </p:cNvSpPr>
          <p:nvPr>
            <p:ph type="body" sz="quarter" idx="30"/>
          </p:nvPr>
        </p:nvSpPr>
        <p:spPr>
          <a:xfrm>
            <a:off x="6527279" y="4020346"/>
            <a:ext cx="1912357" cy="298264"/>
          </a:xfrm>
        </p:spPr>
        <p:txBody>
          <a:bodyPr/>
          <a:lstStyle/>
          <a:p>
            <a:pPr algn="ctr"/>
            <a:r>
              <a:rPr lang="en-US" sz="1600" b="1" dirty="0">
                <a:latin typeface="Cairo" pitchFamily="2" charset="-78"/>
                <a:cs typeface="Cairo" pitchFamily="2" charset="-78"/>
              </a:rPr>
              <a:t>Real Application</a:t>
            </a:r>
          </a:p>
        </p:txBody>
      </p:sp>
      <p:sp>
        <p:nvSpPr>
          <p:cNvPr id="10" name="Text Placeholder 9">
            <a:extLst>
              <a:ext uri="{FF2B5EF4-FFF2-40B4-BE49-F238E27FC236}">
                <a16:creationId xmlns:a16="http://schemas.microsoft.com/office/drawing/2014/main" id="{2244B5A5-401E-FEB3-8018-082F06EC4F67}"/>
              </a:ext>
            </a:extLst>
          </p:cNvPr>
          <p:cNvSpPr>
            <a:spLocks noGrp="1"/>
          </p:cNvSpPr>
          <p:nvPr>
            <p:ph type="body" sz="quarter" idx="31"/>
          </p:nvPr>
        </p:nvSpPr>
        <p:spPr>
          <a:xfrm>
            <a:off x="6527279" y="4368818"/>
            <a:ext cx="1912357" cy="828676"/>
          </a:xfrm>
        </p:spPr>
        <p:txBody>
          <a:bodyPr/>
          <a:lstStyle/>
          <a:p>
            <a:pPr algn="justLow">
              <a:lnSpc>
                <a:spcPct val="150000"/>
              </a:lnSpc>
            </a:pPr>
            <a:r>
              <a:rPr lang="en-US" sz="1100" dirty="0">
                <a:latin typeface="Cairo" pitchFamily="2" charset="-78"/>
                <a:cs typeface="Cairo" pitchFamily="2" charset="-78"/>
              </a:rPr>
              <a:t>In collaboration with the Ministry of health, we applied the AI- assisted diabetic screening on a national level on </a:t>
            </a:r>
            <a:r>
              <a:rPr lang="en-US" sz="1100" b="1" dirty="0">
                <a:latin typeface="Cairo" pitchFamily="2" charset="-78"/>
                <a:cs typeface="Cairo" pitchFamily="2" charset="-78"/>
              </a:rPr>
              <a:t>7.7 M</a:t>
            </a:r>
            <a:r>
              <a:rPr lang="en-US" sz="1100" dirty="0">
                <a:latin typeface="Cairo" pitchFamily="2" charset="-78"/>
                <a:cs typeface="Cairo" pitchFamily="2" charset="-78"/>
              </a:rPr>
              <a:t> residents in Saudi Arabia (fitting the inclusion –exclusion criteria).</a:t>
            </a:r>
          </a:p>
          <a:p>
            <a:pPr marL="171450" indent="-171450" algn="justLow">
              <a:buFont typeface="Arial" panose="020B0604020202020204" pitchFamily="34" charset="0"/>
              <a:buChar char="•"/>
            </a:pPr>
            <a:endParaRPr lang="en-SA" sz="1100" dirty="0"/>
          </a:p>
        </p:txBody>
      </p:sp>
      <p:sp>
        <p:nvSpPr>
          <p:cNvPr id="13" name="Text Placeholder 12">
            <a:extLst>
              <a:ext uri="{FF2B5EF4-FFF2-40B4-BE49-F238E27FC236}">
                <a16:creationId xmlns:a16="http://schemas.microsoft.com/office/drawing/2014/main" id="{4D8D248D-AB8D-CE35-A0AA-96B8646D60F7}"/>
              </a:ext>
            </a:extLst>
          </p:cNvPr>
          <p:cNvSpPr>
            <a:spLocks noGrp="1"/>
          </p:cNvSpPr>
          <p:nvPr>
            <p:ph type="body" sz="quarter" idx="32"/>
          </p:nvPr>
        </p:nvSpPr>
        <p:spPr>
          <a:xfrm>
            <a:off x="8875063" y="4020346"/>
            <a:ext cx="1912357" cy="298264"/>
          </a:xfrm>
        </p:spPr>
        <p:txBody>
          <a:bodyPr/>
          <a:lstStyle/>
          <a:p>
            <a:pPr algn="ctr"/>
            <a:r>
              <a:rPr lang="en-US" sz="1600" b="1" dirty="0">
                <a:latin typeface="Cairo" pitchFamily="2" charset="-78"/>
                <a:cs typeface="Cairo" pitchFamily="2" charset="-78"/>
              </a:rPr>
              <a:t>Tangible Impact</a:t>
            </a:r>
          </a:p>
        </p:txBody>
      </p:sp>
      <p:sp>
        <p:nvSpPr>
          <p:cNvPr id="16" name="Text Placeholder 15">
            <a:extLst>
              <a:ext uri="{FF2B5EF4-FFF2-40B4-BE49-F238E27FC236}">
                <a16:creationId xmlns:a16="http://schemas.microsoft.com/office/drawing/2014/main" id="{07AADA08-7AA5-CAC4-4B92-9F6416DA5430}"/>
              </a:ext>
            </a:extLst>
          </p:cNvPr>
          <p:cNvSpPr>
            <a:spLocks noGrp="1"/>
          </p:cNvSpPr>
          <p:nvPr>
            <p:ph type="body" sz="quarter" idx="33"/>
          </p:nvPr>
        </p:nvSpPr>
        <p:spPr>
          <a:xfrm>
            <a:off x="8875063" y="4368818"/>
            <a:ext cx="1912357" cy="828676"/>
          </a:xfrm>
        </p:spPr>
        <p:txBody>
          <a:bodyPr/>
          <a:lstStyle/>
          <a:p>
            <a:pPr algn="justLow">
              <a:lnSpc>
                <a:spcPct val="150000"/>
              </a:lnSpc>
            </a:pPr>
            <a:r>
              <a:rPr lang="en-US" sz="1100" dirty="0">
                <a:latin typeface="Cairo" pitchFamily="2" charset="-78"/>
                <a:cs typeface="Cairo" pitchFamily="2" charset="-78"/>
              </a:rPr>
              <a:t>The initial model estimates showed that </a:t>
            </a:r>
            <a:r>
              <a:rPr lang="en-US" sz="1100" b="1" dirty="0">
                <a:latin typeface="Cairo" pitchFamily="2" charset="-78"/>
                <a:cs typeface="Cairo" pitchFamily="2" charset="-78"/>
              </a:rPr>
              <a:t>19,220</a:t>
            </a:r>
            <a:r>
              <a:rPr lang="en-US" sz="1100" dirty="0">
                <a:latin typeface="Cairo" pitchFamily="2" charset="-78"/>
                <a:cs typeface="Cairo" pitchFamily="2" charset="-78"/>
              </a:rPr>
              <a:t> individual are at high risk of having diabetes or prediabetic. </a:t>
            </a:r>
          </a:p>
        </p:txBody>
      </p:sp>
      <p:pic>
        <p:nvPicPr>
          <p:cNvPr id="15" name="Graphic 14" descr="Globe outline">
            <a:extLst>
              <a:ext uri="{FF2B5EF4-FFF2-40B4-BE49-F238E27FC236}">
                <a16:creationId xmlns:a16="http://schemas.microsoft.com/office/drawing/2014/main" id="{FB0C92D4-2C28-F6A4-75CC-8ACB5F54D2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35344" y="2814284"/>
            <a:ext cx="684368" cy="684368"/>
          </a:xfrm>
          <a:prstGeom prst="rect">
            <a:avLst/>
          </a:prstGeom>
        </p:spPr>
      </p:pic>
      <p:pic>
        <p:nvPicPr>
          <p:cNvPr id="18" name="Graphic 17" descr="Storytelling outline">
            <a:extLst>
              <a:ext uri="{FF2B5EF4-FFF2-40B4-BE49-F238E27FC236}">
                <a16:creationId xmlns:a16="http://schemas.microsoft.com/office/drawing/2014/main" id="{FC62537D-7595-49FB-732C-349C22E83B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25136" y="2792491"/>
            <a:ext cx="727953" cy="727953"/>
          </a:xfrm>
          <a:prstGeom prst="rect">
            <a:avLst/>
          </a:prstGeom>
        </p:spPr>
      </p:pic>
      <p:pic>
        <p:nvPicPr>
          <p:cNvPr id="24" name="Graphic 23" descr="Cursor outline">
            <a:extLst>
              <a:ext uri="{FF2B5EF4-FFF2-40B4-BE49-F238E27FC236}">
                <a16:creationId xmlns:a16="http://schemas.microsoft.com/office/drawing/2014/main" id="{4C6FFC99-4375-6F09-7096-78AF0691C3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19835" y="2854590"/>
            <a:ext cx="692216" cy="692216"/>
          </a:xfrm>
          <a:prstGeom prst="rect">
            <a:avLst/>
          </a:prstGeom>
        </p:spPr>
      </p:pic>
      <p:sp>
        <p:nvSpPr>
          <p:cNvPr id="25" name="Freeform 30">
            <a:extLst>
              <a:ext uri="{FF2B5EF4-FFF2-40B4-BE49-F238E27FC236}">
                <a16:creationId xmlns:a16="http://schemas.microsoft.com/office/drawing/2014/main" id="{E606AFC8-F27A-ECAE-48C6-4E68C1F620A4}"/>
              </a:ext>
            </a:extLst>
          </p:cNvPr>
          <p:cNvSpPr>
            <a:spLocks noEditPoints="1"/>
          </p:cNvSpPr>
          <p:nvPr/>
        </p:nvSpPr>
        <p:spPr bwMode="auto">
          <a:xfrm>
            <a:off x="9336321" y="2876193"/>
            <a:ext cx="494920" cy="560548"/>
          </a:xfrm>
          <a:custGeom>
            <a:avLst/>
            <a:gdLst>
              <a:gd name="T0" fmla="*/ 1803 w 2052"/>
              <a:gd name="T1" fmla="*/ 1407 h 2075"/>
              <a:gd name="T2" fmla="*/ 1640 w 2052"/>
              <a:gd name="T3" fmla="*/ 1324 h 2075"/>
              <a:gd name="T4" fmla="*/ 1126 w 2052"/>
              <a:gd name="T5" fmla="*/ 1188 h 2075"/>
              <a:gd name="T6" fmla="*/ 1555 w 2052"/>
              <a:gd name="T7" fmla="*/ 765 h 2075"/>
              <a:gd name="T8" fmla="*/ 1956 w 2052"/>
              <a:gd name="T9" fmla="*/ 561 h 2075"/>
              <a:gd name="T10" fmla="*/ 1102 w 2052"/>
              <a:gd name="T11" fmla="*/ 511 h 2075"/>
              <a:gd name="T12" fmla="*/ 270 w 2052"/>
              <a:gd name="T13" fmla="*/ 109 h 2075"/>
              <a:gd name="T14" fmla="*/ 584 w 2052"/>
              <a:gd name="T15" fmla="*/ 512 h 2075"/>
              <a:gd name="T16" fmla="*/ 1058 w 2052"/>
              <a:gd name="T17" fmla="*/ 815 h 2075"/>
              <a:gd name="T18" fmla="*/ 288 w 2052"/>
              <a:gd name="T19" fmla="*/ 870 h 2075"/>
              <a:gd name="T20" fmla="*/ 666 w 2052"/>
              <a:gd name="T21" fmla="*/ 1111 h 2075"/>
              <a:gd name="T22" fmla="*/ 1058 w 2052"/>
              <a:gd name="T23" fmla="*/ 1188 h 2075"/>
              <a:gd name="T24" fmla="*/ 613 w 2052"/>
              <a:gd name="T25" fmla="*/ 1270 h 2075"/>
              <a:gd name="T26" fmla="*/ 273 w 2052"/>
              <a:gd name="T27" fmla="*/ 1153 h 2075"/>
              <a:gd name="T28" fmla="*/ 0 w 2052"/>
              <a:gd name="T29" fmla="*/ 1973 h 2075"/>
              <a:gd name="T30" fmla="*/ 349 w 2052"/>
              <a:gd name="T31" fmla="*/ 2041 h 2075"/>
              <a:gd name="T32" fmla="*/ 1987 w 2052"/>
              <a:gd name="T33" fmla="*/ 1612 h 2075"/>
              <a:gd name="T34" fmla="*/ 2022 w 2052"/>
              <a:gd name="T35" fmla="*/ 1426 h 2075"/>
              <a:gd name="T36" fmla="*/ 1881 w 2052"/>
              <a:gd name="T37" fmla="*/ 638 h 2075"/>
              <a:gd name="T38" fmla="*/ 1681 w 2052"/>
              <a:gd name="T39" fmla="*/ 552 h 2075"/>
              <a:gd name="T40" fmla="*/ 1718 w 2052"/>
              <a:gd name="T41" fmla="*/ 494 h 2075"/>
              <a:gd name="T42" fmla="*/ 511 w 2052"/>
              <a:gd name="T43" fmla="*/ 434 h 2075"/>
              <a:gd name="T44" fmla="*/ 536 w 2052"/>
              <a:gd name="T45" fmla="*/ 97 h 2075"/>
              <a:gd name="T46" fmla="*/ 505 w 2052"/>
              <a:gd name="T47" fmla="*/ 184 h 2075"/>
              <a:gd name="T48" fmla="*/ 504 w 2052"/>
              <a:gd name="T49" fmla="*/ 252 h 2075"/>
              <a:gd name="T50" fmla="*/ 653 w 2052"/>
              <a:gd name="T51" fmla="*/ 1044 h 2075"/>
              <a:gd name="T52" fmla="*/ 587 w 2052"/>
              <a:gd name="T53" fmla="*/ 710 h 2075"/>
              <a:gd name="T54" fmla="*/ 531 w 2052"/>
              <a:gd name="T55" fmla="*/ 826 h 2075"/>
              <a:gd name="T56" fmla="*/ 562 w 2052"/>
              <a:gd name="T57" fmla="*/ 887 h 2075"/>
              <a:gd name="T58" fmla="*/ 761 w 2052"/>
              <a:gd name="T59" fmla="*/ 1256 h 2075"/>
              <a:gd name="T60" fmla="*/ 1553 w 2052"/>
              <a:gd name="T61" fmla="*/ 1324 h 2075"/>
              <a:gd name="T62" fmla="*/ 1331 w 2052"/>
              <a:gd name="T63" fmla="*/ 1392 h 2075"/>
              <a:gd name="T64" fmla="*/ 1731 w 2052"/>
              <a:gd name="T65" fmla="*/ 1431 h 2075"/>
              <a:gd name="T66" fmla="*/ 1196 w 2052"/>
              <a:gd name="T67" fmla="*/ 1597 h 2075"/>
              <a:gd name="T68" fmla="*/ 1005 w 2052"/>
              <a:gd name="T69" fmla="*/ 1358 h 2075"/>
              <a:gd name="T70" fmla="*/ 681 w 2052"/>
              <a:gd name="T71" fmla="*/ 1294 h 2075"/>
              <a:gd name="T72" fmla="*/ 102 w 2052"/>
              <a:gd name="T73" fmla="*/ 2007 h 2075"/>
              <a:gd name="T74" fmla="*/ 102 w 2052"/>
              <a:gd name="T75" fmla="*/ 1222 h 2075"/>
              <a:gd name="T76" fmla="*/ 307 w 2052"/>
              <a:gd name="T77" fmla="*/ 1973 h 2075"/>
              <a:gd name="T78" fmla="*/ 1951 w 2052"/>
              <a:gd name="T79" fmla="*/ 1553 h 2075"/>
              <a:gd name="T80" fmla="*/ 375 w 2052"/>
              <a:gd name="T81" fmla="*/ 1973 h 2075"/>
              <a:gd name="T82" fmla="*/ 610 w 2052"/>
              <a:gd name="T83" fmla="*/ 1351 h 2075"/>
              <a:gd name="T84" fmla="*/ 1122 w 2052"/>
              <a:gd name="T85" fmla="*/ 1493 h 2075"/>
              <a:gd name="T86" fmla="*/ 912 w 2052"/>
              <a:gd name="T87" fmla="*/ 1597 h 2075"/>
              <a:gd name="T88" fmla="*/ 688 w 2052"/>
              <a:gd name="T89" fmla="*/ 1718 h 2075"/>
              <a:gd name="T90" fmla="*/ 912 w 2052"/>
              <a:gd name="T91" fmla="*/ 1665 h 2075"/>
              <a:gd name="T92" fmla="*/ 1901 w 2052"/>
              <a:gd name="T93" fmla="*/ 1446 h 2075"/>
              <a:gd name="T94" fmla="*/ 1979 w 2052"/>
              <a:gd name="T95" fmla="*/ 1514 h 2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52" h="2075">
                <a:moveTo>
                  <a:pt x="2022" y="1426"/>
                </a:moveTo>
                <a:cubicBezTo>
                  <a:pt x="1989" y="1382"/>
                  <a:pt x="1932" y="1364"/>
                  <a:pt x="1880" y="1381"/>
                </a:cubicBezTo>
                <a:cubicBezTo>
                  <a:pt x="1803" y="1407"/>
                  <a:pt x="1803" y="1407"/>
                  <a:pt x="1803" y="1407"/>
                </a:cubicBezTo>
                <a:cubicBezTo>
                  <a:pt x="1771" y="1374"/>
                  <a:pt x="1771" y="1374"/>
                  <a:pt x="1771" y="1374"/>
                </a:cubicBezTo>
                <a:cubicBezTo>
                  <a:pt x="1739" y="1342"/>
                  <a:pt x="1695" y="1324"/>
                  <a:pt x="1650" y="1324"/>
                </a:cubicBezTo>
                <a:cubicBezTo>
                  <a:pt x="1640" y="1324"/>
                  <a:pt x="1640" y="1324"/>
                  <a:pt x="1640" y="1324"/>
                </a:cubicBezTo>
                <a:cubicBezTo>
                  <a:pt x="1582" y="1252"/>
                  <a:pt x="1582" y="1252"/>
                  <a:pt x="1582" y="1252"/>
                </a:cubicBezTo>
                <a:cubicBezTo>
                  <a:pt x="1550" y="1211"/>
                  <a:pt x="1501" y="1187"/>
                  <a:pt x="1449" y="1188"/>
                </a:cubicBezTo>
                <a:cubicBezTo>
                  <a:pt x="1126" y="1188"/>
                  <a:pt x="1126" y="1188"/>
                  <a:pt x="1126" y="1188"/>
                </a:cubicBezTo>
                <a:cubicBezTo>
                  <a:pt x="1126" y="641"/>
                  <a:pt x="1126" y="641"/>
                  <a:pt x="1126" y="641"/>
                </a:cubicBezTo>
                <a:cubicBezTo>
                  <a:pt x="1126" y="534"/>
                  <a:pt x="1227" y="491"/>
                  <a:pt x="1276" y="477"/>
                </a:cubicBezTo>
                <a:cubicBezTo>
                  <a:pt x="1306" y="544"/>
                  <a:pt x="1396" y="717"/>
                  <a:pt x="1555" y="765"/>
                </a:cubicBezTo>
                <a:cubicBezTo>
                  <a:pt x="1585" y="774"/>
                  <a:pt x="1616" y="778"/>
                  <a:pt x="1648" y="778"/>
                </a:cubicBezTo>
                <a:cubicBezTo>
                  <a:pt x="1742" y="774"/>
                  <a:pt x="1834" y="746"/>
                  <a:pt x="1915" y="697"/>
                </a:cubicBezTo>
                <a:cubicBezTo>
                  <a:pt x="1963" y="670"/>
                  <a:pt x="1981" y="610"/>
                  <a:pt x="1956" y="561"/>
                </a:cubicBezTo>
                <a:cubicBezTo>
                  <a:pt x="1916" y="484"/>
                  <a:pt x="1830" y="348"/>
                  <a:pt x="1693" y="307"/>
                </a:cubicBezTo>
                <a:cubicBezTo>
                  <a:pt x="1518" y="254"/>
                  <a:pt x="1329" y="374"/>
                  <a:pt x="1286" y="404"/>
                </a:cubicBezTo>
                <a:cubicBezTo>
                  <a:pt x="1214" y="417"/>
                  <a:pt x="1149" y="455"/>
                  <a:pt x="1102" y="511"/>
                </a:cubicBezTo>
                <a:cubicBezTo>
                  <a:pt x="1069" y="409"/>
                  <a:pt x="1001" y="345"/>
                  <a:pt x="911" y="336"/>
                </a:cubicBezTo>
                <a:cubicBezTo>
                  <a:pt x="884" y="273"/>
                  <a:pt x="794" y="91"/>
                  <a:pt x="629" y="41"/>
                </a:cubicBezTo>
                <a:cubicBezTo>
                  <a:pt x="492" y="0"/>
                  <a:pt x="345" y="66"/>
                  <a:pt x="270" y="109"/>
                </a:cubicBezTo>
                <a:cubicBezTo>
                  <a:pt x="222" y="136"/>
                  <a:pt x="204" y="196"/>
                  <a:pt x="229" y="245"/>
                </a:cubicBezTo>
                <a:cubicBezTo>
                  <a:pt x="268" y="322"/>
                  <a:pt x="355" y="458"/>
                  <a:pt x="492" y="499"/>
                </a:cubicBezTo>
                <a:cubicBezTo>
                  <a:pt x="522" y="508"/>
                  <a:pt x="553" y="512"/>
                  <a:pt x="584" y="512"/>
                </a:cubicBezTo>
                <a:cubicBezTo>
                  <a:pt x="727" y="512"/>
                  <a:pt x="859" y="429"/>
                  <a:pt x="897" y="403"/>
                </a:cubicBezTo>
                <a:cubicBezTo>
                  <a:pt x="1015" y="410"/>
                  <a:pt x="1058" y="547"/>
                  <a:pt x="1058" y="676"/>
                </a:cubicBezTo>
                <a:cubicBezTo>
                  <a:pt x="1058" y="815"/>
                  <a:pt x="1058" y="815"/>
                  <a:pt x="1058" y="815"/>
                </a:cubicBezTo>
                <a:cubicBezTo>
                  <a:pt x="1033" y="794"/>
                  <a:pt x="1003" y="781"/>
                  <a:pt x="970" y="779"/>
                </a:cubicBezTo>
                <a:cubicBezTo>
                  <a:pt x="932" y="746"/>
                  <a:pt x="754" y="607"/>
                  <a:pt x="574" y="643"/>
                </a:cubicBezTo>
                <a:cubicBezTo>
                  <a:pt x="433" y="670"/>
                  <a:pt x="334" y="797"/>
                  <a:pt x="288" y="870"/>
                </a:cubicBezTo>
                <a:cubicBezTo>
                  <a:pt x="258" y="917"/>
                  <a:pt x="270" y="978"/>
                  <a:pt x="315" y="1010"/>
                </a:cubicBezTo>
                <a:cubicBezTo>
                  <a:pt x="376" y="1052"/>
                  <a:pt x="488" y="1117"/>
                  <a:pt x="607" y="1117"/>
                </a:cubicBezTo>
                <a:cubicBezTo>
                  <a:pt x="627" y="1117"/>
                  <a:pt x="647" y="1115"/>
                  <a:pt x="666" y="1111"/>
                </a:cubicBezTo>
                <a:cubicBezTo>
                  <a:pt x="832" y="1079"/>
                  <a:pt x="940" y="910"/>
                  <a:pt x="974" y="848"/>
                </a:cubicBezTo>
                <a:cubicBezTo>
                  <a:pt x="1040" y="861"/>
                  <a:pt x="1058" y="939"/>
                  <a:pt x="1058" y="983"/>
                </a:cubicBezTo>
                <a:cubicBezTo>
                  <a:pt x="1058" y="1188"/>
                  <a:pt x="1058" y="1188"/>
                  <a:pt x="1058" y="1188"/>
                </a:cubicBezTo>
                <a:cubicBezTo>
                  <a:pt x="761" y="1188"/>
                  <a:pt x="761" y="1188"/>
                  <a:pt x="761" y="1188"/>
                </a:cubicBezTo>
                <a:cubicBezTo>
                  <a:pt x="709" y="1187"/>
                  <a:pt x="660" y="1211"/>
                  <a:pt x="627" y="1252"/>
                </a:cubicBezTo>
                <a:cubicBezTo>
                  <a:pt x="613" y="1270"/>
                  <a:pt x="613" y="1270"/>
                  <a:pt x="613" y="1270"/>
                </a:cubicBezTo>
                <a:cubicBezTo>
                  <a:pt x="559" y="1239"/>
                  <a:pt x="499" y="1222"/>
                  <a:pt x="437" y="1222"/>
                </a:cubicBezTo>
                <a:cubicBezTo>
                  <a:pt x="369" y="1222"/>
                  <a:pt x="369" y="1222"/>
                  <a:pt x="369" y="1222"/>
                </a:cubicBezTo>
                <a:cubicBezTo>
                  <a:pt x="355" y="1181"/>
                  <a:pt x="316" y="1154"/>
                  <a:pt x="273" y="1153"/>
                </a:cubicBezTo>
                <a:cubicBezTo>
                  <a:pt x="102" y="1153"/>
                  <a:pt x="102" y="1153"/>
                  <a:pt x="102" y="1153"/>
                </a:cubicBezTo>
                <a:cubicBezTo>
                  <a:pt x="46" y="1153"/>
                  <a:pt x="0" y="1199"/>
                  <a:pt x="0" y="1256"/>
                </a:cubicBezTo>
                <a:cubicBezTo>
                  <a:pt x="0" y="1973"/>
                  <a:pt x="0" y="1973"/>
                  <a:pt x="0" y="1973"/>
                </a:cubicBezTo>
                <a:cubicBezTo>
                  <a:pt x="0" y="2029"/>
                  <a:pt x="46" y="2075"/>
                  <a:pt x="102" y="2075"/>
                </a:cubicBezTo>
                <a:cubicBezTo>
                  <a:pt x="273" y="2075"/>
                  <a:pt x="273" y="2075"/>
                  <a:pt x="273" y="2075"/>
                </a:cubicBezTo>
                <a:cubicBezTo>
                  <a:pt x="302" y="2075"/>
                  <a:pt x="330" y="2062"/>
                  <a:pt x="349" y="2041"/>
                </a:cubicBezTo>
                <a:cubicBezTo>
                  <a:pt x="1205" y="2041"/>
                  <a:pt x="1205" y="2041"/>
                  <a:pt x="1205" y="2041"/>
                </a:cubicBezTo>
                <a:cubicBezTo>
                  <a:pt x="1255" y="2041"/>
                  <a:pt x="1304" y="2027"/>
                  <a:pt x="1347" y="2001"/>
                </a:cubicBezTo>
                <a:cubicBezTo>
                  <a:pt x="1987" y="1612"/>
                  <a:pt x="1987" y="1612"/>
                  <a:pt x="1987" y="1612"/>
                </a:cubicBezTo>
                <a:cubicBezTo>
                  <a:pt x="2017" y="1593"/>
                  <a:pt x="2039" y="1562"/>
                  <a:pt x="2046" y="1527"/>
                </a:cubicBezTo>
                <a:cubicBezTo>
                  <a:pt x="2052" y="1492"/>
                  <a:pt x="2045" y="1457"/>
                  <a:pt x="2024" y="1429"/>
                </a:cubicBezTo>
                <a:cubicBezTo>
                  <a:pt x="2024" y="1428"/>
                  <a:pt x="2023" y="1427"/>
                  <a:pt x="2022" y="1426"/>
                </a:cubicBezTo>
                <a:close/>
                <a:moveTo>
                  <a:pt x="1673" y="373"/>
                </a:moveTo>
                <a:cubicBezTo>
                  <a:pt x="1786" y="406"/>
                  <a:pt x="1860" y="525"/>
                  <a:pt x="1895" y="592"/>
                </a:cubicBezTo>
                <a:cubicBezTo>
                  <a:pt x="1903" y="609"/>
                  <a:pt x="1897" y="629"/>
                  <a:pt x="1881" y="638"/>
                </a:cubicBezTo>
                <a:cubicBezTo>
                  <a:pt x="1815" y="675"/>
                  <a:pt x="1688" y="733"/>
                  <a:pt x="1575" y="699"/>
                </a:cubicBezTo>
                <a:cubicBezTo>
                  <a:pt x="1455" y="663"/>
                  <a:pt x="1378" y="532"/>
                  <a:pt x="1346" y="465"/>
                </a:cubicBezTo>
                <a:cubicBezTo>
                  <a:pt x="1464" y="456"/>
                  <a:pt x="1582" y="487"/>
                  <a:pt x="1681" y="552"/>
                </a:cubicBezTo>
                <a:cubicBezTo>
                  <a:pt x="1686" y="555"/>
                  <a:pt x="1693" y="557"/>
                  <a:pt x="1699" y="557"/>
                </a:cubicBezTo>
                <a:cubicBezTo>
                  <a:pt x="1715" y="557"/>
                  <a:pt x="1728" y="547"/>
                  <a:pt x="1732" y="532"/>
                </a:cubicBezTo>
                <a:cubicBezTo>
                  <a:pt x="1736" y="518"/>
                  <a:pt x="1731" y="502"/>
                  <a:pt x="1718" y="494"/>
                </a:cubicBezTo>
                <a:cubicBezTo>
                  <a:pt x="1635" y="440"/>
                  <a:pt x="1540" y="407"/>
                  <a:pt x="1442" y="398"/>
                </a:cubicBezTo>
                <a:cubicBezTo>
                  <a:pt x="1514" y="364"/>
                  <a:pt x="1595" y="355"/>
                  <a:pt x="1673" y="373"/>
                </a:cubicBezTo>
                <a:close/>
                <a:moveTo>
                  <a:pt x="511" y="434"/>
                </a:moveTo>
                <a:cubicBezTo>
                  <a:pt x="399" y="400"/>
                  <a:pt x="324" y="281"/>
                  <a:pt x="290" y="214"/>
                </a:cubicBezTo>
                <a:cubicBezTo>
                  <a:pt x="281" y="197"/>
                  <a:pt x="287" y="177"/>
                  <a:pt x="303" y="168"/>
                </a:cubicBezTo>
                <a:cubicBezTo>
                  <a:pt x="374" y="126"/>
                  <a:pt x="454" y="101"/>
                  <a:pt x="536" y="97"/>
                </a:cubicBezTo>
                <a:cubicBezTo>
                  <a:pt x="561" y="96"/>
                  <a:pt x="586" y="100"/>
                  <a:pt x="609" y="107"/>
                </a:cubicBezTo>
                <a:cubicBezTo>
                  <a:pt x="684" y="135"/>
                  <a:pt x="747" y="187"/>
                  <a:pt x="789" y="255"/>
                </a:cubicBezTo>
                <a:cubicBezTo>
                  <a:pt x="701" y="209"/>
                  <a:pt x="604" y="184"/>
                  <a:pt x="505" y="184"/>
                </a:cubicBezTo>
                <a:cubicBezTo>
                  <a:pt x="505" y="184"/>
                  <a:pt x="505" y="184"/>
                  <a:pt x="505" y="184"/>
                </a:cubicBezTo>
                <a:cubicBezTo>
                  <a:pt x="486" y="184"/>
                  <a:pt x="470" y="199"/>
                  <a:pt x="470" y="218"/>
                </a:cubicBezTo>
                <a:cubicBezTo>
                  <a:pt x="470" y="237"/>
                  <a:pt x="485" y="252"/>
                  <a:pt x="504" y="252"/>
                </a:cubicBezTo>
                <a:cubicBezTo>
                  <a:pt x="623" y="253"/>
                  <a:pt x="737" y="292"/>
                  <a:pt x="831" y="364"/>
                </a:cubicBezTo>
                <a:cubicBezTo>
                  <a:pt x="768" y="402"/>
                  <a:pt x="632" y="470"/>
                  <a:pt x="511" y="434"/>
                </a:cubicBezTo>
                <a:close/>
                <a:moveTo>
                  <a:pt x="653" y="1044"/>
                </a:moveTo>
                <a:cubicBezTo>
                  <a:pt x="538" y="1067"/>
                  <a:pt x="416" y="998"/>
                  <a:pt x="355" y="954"/>
                </a:cubicBezTo>
                <a:cubicBezTo>
                  <a:pt x="339" y="943"/>
                  <a:pt x="335" y="923"/>
                  <a:pt x="345" y="907"/>
                </a:cubicBezTo>
                <a:cubicBezTo>
                  <a:pt x="386" y="843"/>
                  <a:pt x="472" y="732"/>
                  <a:pt x="587" y="710"/>
                </a:cubicBezTo>
                <a:cubicBezTo>
                  <a:pt x="603" y="707"/>
                  <a:pt x="618" y="705"/>
                  <a:pt x="634" y="705"/>
                </a:cubicBezTo>
                <a:cubicBezTo>
                  <a:pt x="697" y="708"/>
                  <a:pt x="759" y="725"/>
                  <a:pt x="815" y="757"/>
                </a:cubicBezTo>
                <a:cubicBezTo>
                  <a:pt x="716" y="757"/>
                  <a:pt x="619" y="781"/>
                  <a:pt x="531" y="826"/>
                </a:cubicBezTo>
                <a:cubicBezTo>
                  <a:pt x="520" y="832"/>
                  <a:pt x="513" y="843"/>
                  <a:pt x="512" y="855"/>
                </a:cubicBezTo>
                <a:cubicBezTo>
                  <a:pt x="511" y="868"/>
                  <a:pt x="517" y="879"/>
                  <a:pt x="528" y="886"/>
                </a:cubicBezTo>
                <a:cubicBezTo>
                  <a:pt x="538" y="893"/>
                  <a:pt x="551" y="893"/>
                  <a:pt x="562" y="887"/>
                </a:cubicBezTo>
                <a:cubicBezTo>
                  <a:pt x="667" y="832"/>
                  <a:pt x="787" y="813"/>
                  <a:pt x="904" y="833"/>
                </a:cubicBezTo>
                <a:cubicBezTo>
                  <a:pt x="865" y="897"/>
                  <a:pt x="777" y="1020"/>
                  <a:pt x="653" y="1044"/>
                </a:cubicBezTo>
                <a:close/>
                <a:moveTo>
                  <a:pt x="761" y="1256"/>
                </a:moveTo>
                <a:cubicBezTo>
                  <a:pt x="1449" y="1256"/>
                  <a:pt x="1449" y="1256"/>
                  <a:pt x="1449" y="1256"/>
                </a:cubicBezTo>
                <a:cubicBezTo>
                  <a:pt x="1480" y="1256"/>
                  <a:pt x="1509" y="1270"/>
                  <a:pt x="1529" y="1294"/>
                </a:cubicBezTo>
                <a:cubicBezTo>
                  <a:pt x="1553" y="1324"/>
                  <a:pt x="1553" y="1324"/>
                  <a:pt x="1553" y="1324"/>
                </a:cubicBezTo>
                <a:cubicBezTo>
                  <a:pt x="1331" y="1324"/>
                  <a:pt x="1331" y="1324"/>
                  <a:pt x="1331" y="1324"/>
                </a:cubicBezTo>
                <a:cubicBezTo>
                  <a:pt x="1312" y="1324"/>
                  <a:pt x="1297" y="1339"/>
                  <a:pt x="1297" y="1358"/>
                </a:cubicBezTo>
                <a:cubicBezTo>
                  <a:pt x="1297" y="1377"/>
                  <a:pt x="1312" y="1392"/>
                  <a:pt x="1331" y="1392"/>
                </a:cubicBezTo>
                <a:cubicBezTo>
                  <a:pt x="1650" y="1392"/>
                  <a:pt x="1650" y="1392"/>
                  <a:pt x="1650" y="1392"/>
                </a:cubicBezTo>
                <a:cubicBezTo>
                  <a:pt x="1677" y="1392"/>
                  <a:pt x="1703" y="1403"/>
                  <a:pt x="1722" y="1422"/>
                </a:cubicBezTo>
                <a:cubicBezTo>
                  <a:pt x="1731" y="1431"/>
                  <a:pt x="1731" y="1431"/>
                  <a:pt x="1731" y="1431"/>
                </a:cubicBezTo>
                <a:cubicBezTo>
                  <a:pt x="1248" y="1592"/>
                  <a:pt x="1248" y="1592"/>
                  <a:pt x="1248" y="1592"/>
                </a:cubicBezTo>
                <a:cubicBezTo>
                  <a:pt x="1238" y="1595"/>
                  <a:pt x="1227" y="1597"/>
                  <a:pt x="1216" y="1597"/>
                </a:cubicBezTo>
                <a:cubicBezTo>
                  <a:pt x="1196" y="1597"/>
                  <a:pt x="1196" y="1597"/>
                  <a:pt x="1196" y="1597"/>
                </a:cubicBezTo>
                <a:cubicBezTo>
                  <a:pt x="1212" y="1553"/>
                  <a:pt x="1208" y="1503"/>
                  <a:pt x="1183" y="1463"/>
                </a:cubicBezTo>
                <a:cubicBezTo>
                  <a:pt x="1180" y="1458"/>
                  <a:pt x="1180" y="1458"/>
                  <a:pt x="1180" y="1458"/>
                </a:cubicBezTo>
                <a:cubicBezTo>
                  <a:pt x="1143" y="1396"/>
                  <a:pt x="1076" y="1358"/>
                  <a:pt x="1005" y="1358"/>
                </a:cubicBezTo>
                <a:cubicBezTo>
                  <a:pt x="826" y="1358"/>
                  <a:pt x="826" y="1358"/>
                  <a:pt x="826" y="1358"/>
                </a:cubicBezTo>
                <a:cubicBezTo>
                  <a:pt x="770" y="1358"/>
                  <a:pt x="715" y="1341"/>
                  <a:pt x="669" y="1309"/>
                </a:cubicBezTo>
                <a:cubicBezTo>
                  <a:pt x="681" y="1294"/>
                  <a:pt x="681" y="1294"/>
                  <a:pt x="681" y="1294"/>
                </a:cubicBezTo>
                <a:cubicBezTo>
                  <a:pt x="700" y="1270"/>
                  <a:pt x="730" y="1256"/>
                  <a:pt x="761" y="1256"/>
                </a:cubicBezTo>
                <a:close/>
                <a:moveTo>
                  <a:pt x="273" y="2007"/>
                </a:moveTo>
                <a:cubicBezTo>
                  <a:pt x="102" y="2007"/>
                  <a:pt x="102" y="2007"/>
                  <a:pt x="102" y="2007"/>
                </a:cubicBezTo>
                <a:cubicBezTo>
                  <a:pt x="84" y="2007"/>
                  <a:pt x="68" y="1991"/>
                  <a:pt x="68" y="1973"/>
                </a:cubicBezTo>
                <a:cubicBezTo>
                  <a:pt x="68" y="1256"/>
                  <a:pt x="68" y="1256"/>
                  <a:pt x="68" y="1256"/>
                </a:cubicBezTo>
                <a:cubicBezTo>
                  <a:pt x="68" y="1237"/>
                  <a:pt x="84" y="1222"/>
                  <a:pt x="102" y="1222"/>
                </a:cubicBezTo>
                <a:cubicBezTo>
                  <a:pt x="273" y="1222"/>
                  <a:pt x="273" y="1222"/>
                  <a:pt x="273" y="1222"/>
                </a:cubicBezTo>
                <a:cubicBezTo>
                  <a:pt x="292" y="1222"/>
                  <a:pt x="307" y="1237"/>
                  <a:pt x="307" y="1256"/>
                </a:cubicBezTo>
                <a:cubicBezTo>
                  <a:pt x="307" y="1973"/>
                  <a:pt x="307" y="1973"/>
                  <a:pt x="307" y="1973"/>
                </a:cubicBezTo>
                <a:cubicBezTo>
                  <a:pt x="307" y="1991"/>
                  <a:pt x="292" y="2007"/>
                  <a:pt x="273" y="2007"/>
                </a:cubicBezTo>
                <a:close/>
                <a:moveTo>
                  <a:pt x="1979" y="1514"/>
                </a:moveTo>
                <a:cubicBezTo>
                  <a:pt x="1976" y="1530"/>
                  <a:pt x="1966" y="1545"/>
                  <a:pt x="1951" y="1553"/>
                </a:cubicBezTo>
                <a:cubicBezTo>
                  <a:pt x="1311" y="1943"/>
                  <a:pt x="1311" y="1943"/>
                  <a:pt x="1311" y="1943"/>
                </a:cubicBezTo>
                <a:cubicBezTo>
                  <a:pt x="1279" y="1962"/>
                  <a:pt x="1242" y="1973"/>
                  <a:pt x="1205" y="1973"/>
                </a:cubicBezTo>
                <a:cubicBezTo>
                  <a:pt x="375" y="1973"/>
                  <a:pt x="375" y="1973"/>
                  <a:pt x="375" y="1973"/>
                </a:cubicBezTo>
                <a:cubicBezTo>
                  <a:pt x="375" y="1290"/>
                  <a:pt x="375" y="1290"/>
                  <a:pt x="375" y="1290"/>
                </a:cubicBezTo>
                <a:cubicBezTo>
                  <a:pt x="437" y="1290"/>
                  <a:pt x="437" y="1290"/>
                  <a:pt x="437" y="1290"/>
                </a:cubicBezTo>
                <a:cubicBezTo>
                  <a:pt x="500" y="1290"/>
                  <a:pt x="561" y="1311"/>
                  <a:pt x="610" y="1351"/>
                </a:cubicBezTo>
                <a:cubicBezTo>
                  <a:pt x="671" y="1400"/>
                  <a:pt x="748" y="1426"/>
                  <a:pt x="826" y="1426"/>
                </a:cubicBezTo>
                <a:cubicBezTo>
                  <a:pt x="1005" y="1426"/>
                  <a:pt x="1005" y="1426"/>
                  <a:pt x="1005" y="1426"/>
                </a:cubicBezTo>
                <a:cubicBezTo>
                  <a:pt x="1052" y="1427"/>
                  <a:pt x="1097" y="1452"/>
                  <a:pt x="1122" y="1493"/>
                </a:cubicBezTo>
                <a:cubicBezTo>
                  <a:pt x="1125" y="1498"/>
                  <a:pt x="1125" y="1498"/>
                  <a:pt x="1125" y="1498"/>
                </a:cubicBezTo>
                <a:cubicBezTo>
                  <a:pt x="1143" y="1529"/>
                  <a:pt x="1141" y="1568"/>
                  <a:pt x="1120" y="1597"/>
                </a:cubicBezTo>
                <a:cubicBezTo>
                  <a:pt x="912" y="1597"/>
                  <a:pt x="912" y="1597"/>
                  <a:pt x="912" y="1597"/>
                </a:cubicBezTo>
                <a:cubicBezTo>
                  <a:pt x="845" y="1597"/>
                  <a:pt x="779" y="1617"/>
                  <a:pt x="723" y="1654"/>
                </a:cubicBezTo>
                <a:cubicBezTo>
                  <a:pt x="698" y="1671"/>
                  <a:pt x="698" y="1671"/>
                  <a:pt x="698" y="1671"/>
                </a:cubicBezTo>
                <a:cubicBezTo>
                  <a:pt x="682" y="1682"/>
                  <a:pt x="678" y="1703"/>
                  <a:pt x="688" y="1718"/>
                </a:cubicBezTo>
                <a:cubicBezTo>
                  <a:pt x="699" y="1734"/>
                  <a:pt x="720" y="1738"/>
                  <a:pt x="736" y="1728"/>
                </a:cubicBezTo>
                <a:cubicBezTo>
                  <a:pt x="761" y="1711"/>
                  <a:pt x="761" y="1711"/>
                  <a:pt x="761" y="1711"/>
                </a:cubicBezTo>
                <a:cubicBezTo>
                  <a:pt x="806" y="1681"/>
                  <a:pt x="858" y="1665"/>
                  <a:pt x="912" y="1665"/>
                </a:cubicBezTo>
                <a:cubicBezTo>
                  <a:pt x="1216" y="1665"/>
                  <a:pt x="1216" y="1665"/>
                  <a:pt x="1216" y="1665"/>
                </a:cubicBezTo>
                <a:cubicBezTo>
                  <a:pt x="1234" y="1665"/>
                  <a:pt x="1252" y="1662"/>
                  <a:pt x="1270" y="1657"/>
                </a:cubicBezTo>
                <a:cubicBezTo>
                  <a:pt x="1901" y="1446"/>
                  <a:pt x="1901" y="1446"/>
                  <a:pt x="1901" y="1446"/>
                </a:cubicBezTo>
                <a:cubicBezTo>
                  <a:pt x="1925" y="1438"/>
                  <a:pt x="1950" y="1445"/>
                  <a:pt x="1966" y="1464"/>
                </a:cubicBezTo>
                <a:cubicBezTo>
                  <a:pt x="1966" y="1465"/>
                  <a:pt x="1967" y="1466"/>
                  <a:pt x="1968" y="1467"/>
                </a:cubicBezTo>
                <a:cubicBezTo>
                  <a:pt x="1978" y="1480"/>
                  <a:pt x="1982" y="1497"/>
                  <a:pt x="1979" y="151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197873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48475D47-CCAF-21A7-F5E6-7CD4F36F6FF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6" name="Object 5" hidden="1">
                        <a:extLst>
                          <a:ext uri="{FF2B5EF4-FFF2-40B4-BE49-F238E27FC236}">
                            <a16:creationId xmlns:a16="http://schemas.microsoft.com/office/drawing/2014/main" id="{48475D47-CCAF-21A7-F5E6-7CD4F36F6FF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053B13A5-92AF-8D03-1E11-7A508BD78FB2}"/>
              </a:ext>
            </a:extLst>
          </p:cNvPr>
          <p:cNvSpPr txBox="1"/>
          <p:nvPr/>
        </p:nvSpPr>
        <p:spPr>
          <a:xfrm>
            <a:off x="435158" y="1282108"/>
            <a:ext cx="10474901" cy="430887"/>
          </a:xfrm>
          <a:prstGeom prst="rect">
            <a:avLst/>
          </a:prstGeom>
          <a:noFill/>
        </p:spPr>
        <p:txBody>
          <a:bodyPr wrap="square">
            <a:spAutoFit/>
          </a:bodyPr>
          <a:lstStyle/>
          <a:p>
            <a:pPr marR="0" lvl="0" defTabSz="914400" eaLnBrk="1" fontAlgn="auto" latinLnBrk="0" hangingPunct="1">
              <a:lnSpc>
                <a:spcPct val="150000"/>
              </a:lnSpc>
              <a:spcBef>
                <a:spcPts val="0"/>
              </a:spcBef>
              <a:spcAft>
                <a:spcPts val="0"/>
              </a:spcAft>
              <a:buClrTx/>
              <a:buSzTx/>
              <a:tabLst/>
              <a:defRPr/>
            </a:pPr>
            <a:r>
              <a:rPr lang="en-US" sz="1600">
                <a:latin typeface="Cairo" pitchFamily="2" charset="-78"/>
                <a:cs typeface="Cairo" pitchFamily="2" charset="-78"/>
              </a:rPr>
              <a:t>We applied </a:t>
            </a:r>
            <a:r>
              <a:rPr kumimoji="0" lang="en-US" sz="1600" b="0" i="0" u="none" strike="noStrike" kern="1200" cap="none" spc="0" normalizeH="0" baseline="0" noProof="0">
                <a:ln>
                  <a:noFill/>
                </a:ln>
                <a:effectLst/>
                <a:uLnTx/>
                <a:uFillTx/>
                <a:latin typeface="Cairo" pitchFamily="2" charset="-78"/>
                <a:cs typeface="Cairo" pitchFamily="2" charset="-78"/>
              </a:rPr>
              <a:t>an AI-assisted model to identify the probability of </a:t>
            </a:r>
            <a:r>
              <a:rPr lang="en-US" sz="1600">
                <a:latin typeface="Cairo" pitchFamily="2" charset="-78"/>
                <a:cs typeface="Cairo" pitchFamily="2" charset="-78"/>
              </a:rPr>
              <a:t>having diabetes or prediabetes</a:t>
            </a:r>
            <a:endParaRPr kumimoji="0" lang="ar-SA" sz="1600" b="0" i="0" u="none" strike="noStrike" kern="1200" cap="none" spc="0" normalizeH="0" baseline="0" noProof="0">
              <a:ln>
                <a:noFill/>
              </a:ln>
              <a:effectLst/>
              <a:uLnTx/>
              <a:uFillTx/>
              <a:latin typeface="Cairo" pitchFamily="2" charset="-78"/>
              <a:cs typeface="Cairo" pitchFamily="2" charset="-78"/>
            </a:endParaRPr>
          </a:p>
        </p:txBody>
      </p:sp>
      <p:grpSp>
        <p:nvGrpSpPr>
          <p:cNvPr id="9" name="Group 8">
            <a:extLst>
              <a:ext uri="{FF2B5EF4-FFF2-40B4-BE49-F238E27FC236}">
                <a16:creationId xmlns:a16="http://schemas.microsoft.com/office/drawing/2014/main" id="{DE337CF8-A07E-095C-95CC-46EC40BB3F7A}"/>
              </a:ext>
            </a:extLst>
          </p:cNvPr>
          <p:cNvGrpSpPr/>
          <p:nvPr/>
        </p:nvGrpSpPr>
        <p:grpSpPr>
          <a:xfrm>
            <a:off x="905112" y="2825431"/>
            <a:ext cx="698709" cy="857254"/>
            <a:chOff x="4038600" y="1066800"/>
            <a:chExt cx="4267200" cy="4724400"/>
          </a:xfrm>
          <a:solidFill>
            <a:srgbClr val="174F9B"/>
          </a:solidFill>
        </p:grpSpPr>
        <p:sp>
          <p:nvSpPr>
            <p:cNvPr id="11" name="Freeform: Shape 16">
              <a:extLst>
                <a:ext uri="{FF2B5EF4-FFF2-40B4-BE49-F238E27FC236}">
                  <a16:creationId xmlns:a16="http://schemas.microsoft.com/office/drawing/2014/main" id="{839435E0-4BB3-58B4-E315-0030002A61FA}"/>
                </a:ext>
              </a:extLst>
            </p:cNvPr>
            <p:cNvSpPr/>
            <p:nvPr/>
          </p:nvSpPr>
          <p:spPr>
            <a:xfrm>
              <a:off x="6705600" y="2438400"/>
              <a:ext cx="1219200" cy="1371600"/>
            </a:xfrm>
            <a:custGeom>
              <a:avLst/>
              <a:gdLst>
                <a:gd name="connsiteX0" fmla="*/ 1143000 w 1219200"/>
                <a:gd name="connsiteY0" fmla="*/ 0 h 1371600"/>
                <a:gd name="connsiteX1" fmla="*/ 76200 w 1219200"/>
                <a:gd name="connsiteY1" fmla="*/ 0 h 1371600"/>
                <a:gd name="connsiteX2" fmla="*/ 0 w 1219200"/>
                <a:gd name="connsiteY2" fmla="*/ 76200 h 1371600"/>
                <a:gd name="connsiteX3" fmla="*/ 0 w 1219200"/>
                <a:gd name="connsiteY3" fmla="*/ 1295400 h 1371600"/>
                <a:gd name="connsiteX4" fmla="*/ 76200 w 1219200"/>
                <a:gd name="connsiteY4" fmla="*/ 1371600 h 1371600"/>
                <a:gd name="connsiteX5" fmla="*/ 82296 w 1219200"/>
                <a:gd name="connsiteY5" fmla="*/ 1371600 h 1371600"/>
                <a:gd name="connsiteX6" fmla="*/ 1136904 w 1219200"/>
                <a:gd name="connsiteY6" fmla="*/ 1371600 h 1371600"/>
                <a:gd name="connsiteX7" fmla="*/ 1143000 w 1219200"/>
                <a:gd name="connsiteY7" fmla="*/ 1371600 h 1371600"/>
                <a:gd name="connsiteX8" fmla="*/ 1219200 w 1219200"/>
                <a:gd name="connsiteY8" fmla="*/ 1295400 h 1371600"/>
                <a:gd name="connsiteX9" fmla="*/ 1219200 w 1219200"/>
                <a:gd name="connsiteY9" fmla="*/ 76200 h 1371600"/>
                <a:gd name="connsiteX10" fmla="*/ 1143000 w 1219200"/>
                <a:gd name="connsiteY10" fmla="*/ 0 h 1371600"/>
                <a:gd name="connsiteX11" fmla="*/ 1066800 w 1219200"/>
                <a:gd name="connsiteY11" fmla="*/ 152400 h 1371600"/>
                <a:gd name="connsiteX12" fmla="*/ 1066800 w 1219200"/>
                <a:gd name="connsiteY12" fmla="*/ 970559 h 1371600"/>
                <a:gd name="connsiteX13" fmla="*/ 839191 w 1219200"/>
                <a:gd name="connsiteY13" fmla="*/ 807949 h 1371600"/>
                <a:gd name="connsiteX14" fmla="*/ 914400 w 1219200"/>
                <a:gd name="connsiteY14" fmla="*/ 609600 h 1371600"/>
                <a:gd name="connsiteX15" fmla="*/ 609600 w 1219200"/>
                <a:gd name="connsiteY15" fmla="*/ 304800 h 1371600"/>
                <a:gd name="connsiteX16" fmla="*/ 304800 w 1219200"/>
                <a:gd name="connsiteY16" fmla="*/ 609600 h 1371600"/>
                <a:gd name="connsiteX17" fmla="*/ 380009 w 1219200"/>
                <a:gd name="connsiteY17" fmla="*/ 807872 h 1371600"/>
                <a:gd name="connsiteX18" fmla="*/ 152400 w 1219200"/>
                <a:gd name="connsiteY18" fmla="*/ 970483 h 1371600"/>
                <a:gd name="connsiteX19" fmla="*/ 152400 w 1219200"/>
                <a:gd name="connsiteY19" fmla="*/ 152400 h 1371600"/>
                <a:gd name="connsiteX20" fmla="*/ 457200 w 1219200"/>
                <a:gd name="connsiteY20" fmla="*/ 609600 h 1371600"/>
                <a:gd name="connsiteX21" fmla="*/ 609600 w 1219200"/>
                <a:gd name="connsiteY21" fmla="*/ 457200 h 1371600"/>
                <a:gd name="connsiteX22" fmla="*/ 762000 w 1219200"/>
                <a:gd name="connsiteY22" fmla="*/ 609600 h 1371600"/>
                <a:gd name="connsiteX23" fmla="*/ 609600 w 1219200"/>
                <a:gd name="connsiteY23" fmla="*/ 762000 h 1371600"/>
                <a:gd name="connsiteX24" fmla="*/ 457200 w 1219200"/>
                <a:gd name="connsiteY24" fmla="*/ 609600 h 1371600"/>
                <a:gd name="connsiteX25" fmla="*/ 178994 w 1219200"/>
                <a:gd name="connsiteY25" fmla="*/ 1219200 h 1371600"/>
                <a:gd name="connsiteX26" fmla="*/ 609600 w 1219200"/>
                <a:gd name="connsiteY26" fmla="*/ 914400 h 1371600"/>
                <a:gd name="connsiteX27" fmla="*/ 1040206 w 1219200"/>
                <a:gd name="connsiteY27" fmla="*/ 121920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 h="1371600">
                  <a:moveTo>
                    <a:pt x="1143000" y="0"/>
                  </a:moveTo>
                  <a:lnTo>
                    <a:pt x="76200" y="0"/>
                  </a:lnTo>
                  <a:cubicBezTo>
                    <a:pt x="34138" y="0"/>
                    <a:pt x="0" y="34061"/>
                    <a:pt x="0" y="76200"/>
                  </a:cubicBezTo>
                  <a:lnTo>
                    <a:pt x="0" y="1295400"/>
                  </a:lnTo>
                  <a:cubicBezTo>
                    <a:pt x="0" y="1337539"/>
                    <a:pt x="34138" y="1371600"/>
                    <a:pt x="76200" y="1371600"/>
                  </a:cubicBezTo>
                  <a:lnTo>
                    <a:pt x="82296" y="1371600"/>
                  </a:lnTo>
                  <a:lnTo>
                    <a:pt x="1136904" y="1371600"/>
                  </a:lnTo>
                  <a:lnTo>
                    <a:pt x="1143000" y="1371600"/>
                  </a:lnTo>
                  <a:cubicBezTo>
                    <a:pt x="1185062" y="1371600"/>
                    <a:pt x="1219200" y="1337539"/>
                    <a:pt x="1219200" y="1295400"/>
                  </a:cubicBezTo>
                  <a:lnTo>
                    <a:pt x="1219200" y="76200"/>
                  </a:lnTo>
                  <a:cubicBezTo>
                    <a:pt x="1219200" y="34061"/>
                    <a:pt x="1185062" y="0"/>
                    <a:pt x="1143000" y="0"/>
                  </a:cubicBezTo>
                  <a:close/>
                  <a:moveTo>
                    <a:pt x="1066800" y="152400"/>
                  </a:moveTo>
                  <a:lnTo>
                    <a:pt x="1066800" y="970559"/>
                  </a:lnTo>
                  <a:cubicBezTo>
                    <a:pt x="1004697" y="899998"/>
                    <a:pt x="926897" y="843991"/>
                    <a:pt x="839191" y="807949"/>
                  </a:cubicBezTo>
                  <a:cubicBezTo>
                    <a:pt x="885444" y="754456"/>
                    <a:pt x="914400" y="685648"/>
                    <a:pt x="914400" y="609600"/>
                  </a:cubicBezTo>
                  <a:cubicBezTo>
                    <a:pt x="914400" y="441503"/>
                    <a:pt x="777697" y="304800"/>
                    <a:pt x="609600" y="304800"/>
                  </a:cubicBezTo>
                  <a:cubicBezTo>
                    <a:pt x="441503" y="304800"/>
                    <a:pt x="304800" y="441503"/>
                    <a:pt x="304800" y="609600"/>
                  </a:cubicBezTo>
                  <a:cubicBezTo>
                    <a:pt x="304800" y="685648"/>
                    <a:pt x="333756" y="754456"/>
                    <a:pt x="380009" y="807872"/>
                  </a:cubicBezTo>
                  <a:cubicBezTo>
                    <a:pt x="292303" y="843915"/>
                    <a:pt x="214503" y="899922"/>
                    <a:pt x="152400" y="970483"/>
                  </a:cubicBezTo>
                  <a:lnTo>
                    <a:pt x="152400" y="152400"/>
                  </a:lnTo>
                  <a:close/>
                  <a:moveTo>
                    <a:pt x="457200" y="609600"/>
                  </a:moveTo>
                  <a:cubicBezTo>
                    <a:pt x="457200" y="525551"/>
                    <a:pt x="525551" y="457200"/>
                    <a:pt x="609600" y="457200"/>
                  </a:cubicBezTo>
                  <a:cubicBezTo>
                    <a:pt x="693649" y="457200"/>
                    <a:pt x="762000" y="525551"/>
                    <a:pt x="762000" y="609600"/>
                  </a:cubicBezTo>
                  <a:cubicBezTo>
                    <a:pt x="762000" y="693649"/>
                    <a:pt x="693649" y="762000"/>
                    <a:pt x="609600" y="762000"/>
                  </a:cubicBezTo>
                  <a:cubicBezTo>
                    <a:pt x="525551" y="762000"/>
                    <a:pt x="457200" y="693649"/>
                    <a:pt x="457200" y="609600"/>
                  </a:cubicBezTo>
                  <a:close/>
                  <a:moveTo>
                    <a:pt x="178994" y="1219200"/>
                  </a:moveTo>
                  <a:cubicBezTo>
                    <a:pt x="242087" y="1040511"/>
                    <a:pt x="413918" y="914400"/>
                    <a:pt x="609600" y="914400"/>
                  </a:cubicBezTo>
                  <a:cubicBezTo>
                    <a:pt x="805282" y="914400"/>
                    <a:pt x="977113" y="1040511"/>
                    <a:pt x="1040206" y="1219200"/>
                  </a:cubicBezTo>
                  <a:close/>
                </a:path>
              </a:pathLst>
            </a:custGeom>
            <a:grpFill/>
            <a:ln w="76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4F9B"/>
                </a:solidFill>
                <a:effectLst/>
                <a:uLnTx/>
                <a:uFillTx/>
                <a:latin typeface="Cairo" pitchFamily="2" charset="-78"/>
                <a:cs typeface="Cairo" pitchFamily="2" charset="-78"/>
              </a:endParaRPr>
            </a:p>
          </p:txBody>
        </p:sp>
        <p:sp>
          <p:nvSpPr>
            <p:cNvPr id="12" name="Freeform: Shape 18">
              <a:extLst>
                <a:ext uri="{FF2B5EF4-FFF2-40B4-BE49-F238E27FC236}">
                  <a16:creationId xmlns:a16="http://schemas.microsoft.com/office/drawing/2014/main" id="{6A9A9F44-CA2D-95BA-7060-82E22B7965DC}"/>
                </a:ext>
              </a:extLst>
            </p:cNvPr>
            <p:cNvSpPr/>
            <p:nvPr/>
          </p:nvSpPr>
          <p:spPr>
            <a:xfrm>
              <a:off x="5867400" y="4038600"/>
              <a:ext cx="1828800" cy="152400"/>
            </a:xfrm>
            <a:custGeom>
              <a:avLst/>
              <a:gdLst>
                <a:gd name="connsiteX0" fmla="*/ 0 w 1828800"/>
                <a:gd name="connsiteY0" fmla="*/ 0 h 152400"/>
                <a:gd name="connsiteX1" fmla="*/ 1828800 w 1828800"/>
                <a:gd name="connsiteY1" fmla="*/ 0 h 152400"/>
                <a:gd name="connsiteX2" fmla="*/ 1828800 w 1828800"/>
                <a:gd name="connsiteY2" fmla="*/ 152400 h 152400"/>
                <a:gd name="connsiteX3" fmla="*/ 0 w 18288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828800" h="152400">
                  <a:moveTo>
                    <a:pt x="0" y="0"/>
                  </a:moveTo>
                  <a:lnTo>
                    <a:pt x="1828800" y="0"/>
                  </a:lnTo>
                  <a:lnTo>
                    <a:pt x="1828800" y="152400"/>
                  </a:lnTo>
                  <a:lnTo>
                    <a:pt x="0" y="152400"/>
                  </a:lnTo>
                  <a:close/>
                </a:path>
              </a:pathLst>
            </a:custGeom>
            <a:grpFill/>
            <a:ln w="76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4F9B"/>
                </a:solidFill>
                <a:effectLst/>
                <a:uLnTx/>
                <a:uFillTx/>
                <a:latin typeface="Cairo" pitchFamily="2" charset="-78"/>
                <a:cs typeface="Cairo" pitchFamily="2" charset="-78"/>
              </a:endParaRPr>
            </a:p>
          </p:txBody>
        </p:sp>
        <p:sp>
          <p:nvSpPr>
            <p:cNvPr id="13" name="Freeform: Shape 19">
              <a:extLst>
                <a:ext uri="{FF2B5EF4-FFF2-40B4-BE49-F238E27FC236}">
                  <a16:creationId xmlns:a16="http://schemas.microsoft.com/office/drawing/2014/main" id="{835F4FAE-E326-27F5-ACD3-453A72290091}"/>
                </a:ext>
              </a:extLst>
            </p:cNvPr>
            <p:cNvSpPr/>
            <p:nvPr/>
          </p:nvSpPr>
          <p:spPr>
            <a:xfrm>
              <a:off x="5562600" y="4343400"/>
              <a:ext cx="2133600" cy="152400"/>
            </a:xfrm>
            <a:custGeom>
              <a:avLst/>
              <a:gdLst>
                <a:gd name="connsiteX0" fmla="*/ 0 w 2133600"/>
                <a:gd name="connsiteY0" fmla="*/ 0 h 152400"/>
                <a:gd name="connsiteX1" fmla="*/ 2133600 w 2133600"/>
                <a:gd name="connsiteY1" fmla="*/ 0 h 152400"/>
                <a:gd name="connsiteX2" fmla="*/ 2133600 w 2133600"/>
                <a:gd name="connsiteY2" fmla="*/ 152400 h 152400"/>
                <a:gd name="connsiteX3" fmla="*/ 0 w 21336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2133600" h="152400">
                  <a:moveTo>
                    <a:pt x="0" y="0"/>
                  </a:moveTo>
                  <a:lnTo>
                    <a:pt x="2133600" y="0"/>
                  </a:lnTo>
                  <a:lnTo>
                    <a:pt x="2133600" y="152400"/>
                  </a:lnTo>
                  <a:lnTo>
                    <a:pt x="0" y="152400"/>
                  </a:lnTo>
                  <a:close/>
                </a:path>
              </a:pathLst>
            </a:custGeom>
            <a:grpFill/>
            <a:ln w="76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4F9B"/>
                </a:solidFill>
                <a:effectLst/>
                <a:uLnTx/>
                <a:uFillTx/>
                <a:latin typeface="Cairo" pitchFamily="2" charset="-78"/>
                <a:cs typeface="Cairo" pitchFamily="2" charset="-78"/>
              </a:endParaRPr>
            </a:p>
          </p:txBody>
        </p:sp>
        <p:sp>
          <p:nvSpPr>
            <p:cNvPr id="14" name="Freeform: Shape 20">
              <a:extLst>
                <a:ext uri="{FF2B5EF4-FFF2-40B4-BE49-F238E27FC236}">
                  <a16:creationId xmlns:a16="http://schemas.microsoft.com/office/drawing/2014/main" id="{03191E5A-DF23-458E-9B2C-8E149BD7299A}"/>
                </a:ext>
              </a:extLst>
            </p:cNvPr>
            <p:cNvSpPr/>
            <p:nvPr/>
          </p:nvSpPr>
          <p:spPr>
            <a:xfrm>
              <a:off x="5562600" y="4648200"/>
              <a:ext cx="2133600" cy="152400"/>
            </a:xfrm>
            <a:custGeom>
              <a:avLst/>
              <a:gdLst>
                <a:gd name="connsiteX0" fmla="*/ 0 w 2133600"/>
                <a:gd name="connsiteY0" fmla="*/ 0 h 152400"/>
                <a:gd name="connsiteX1" fmla="*/ 2133600 w 2133600"/>
                <a:gd name="connsiteY1" fmla="*/ 0 h 152400"/>
                <a:gd name="connsiteX2" fmla="*/ 2133600 w 2133600"/>
                <a:gd name="connsiteY2" fmla="*/ 152400 h 152400"/>
                <a:gd name="connsiteX3" fmla="*/ 0 w 21336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2133600" h="152400">
                  <a:moveTo>
                    <a:pt x="0" y="0"/>
                  </a:moveTo>
                  <a:lnTo>
                    <a:pt x="2133600" y="0"/>
                  </a:lnTo>
                  <a:lnTo>
                    <a:pt x="2133600" y="152400"/>
                  </a:lnTo>
                  <a:lnTo>
                    <a:pt x="0" y="152400"/>
                  </a:lnTo>
                  <a:close/>
                </a:path>
              </a:pathLst>
            </a:custGeom>
            <a:grpFill/>
            <a:ln w="76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4F9B"/>
                </a:solidFill>
                <a:effectLst/>
                <a:uLnTx/>
                <a:uFillTx/>
                <a:latin typeface="Cairo" pitchFamily="2" charset="-78"/>
                <a:cs typeface="Cairo" pitchFamily="2" charset="-78"/>
              </a:endParaRPr>
            </a:p>
          </p:txBody>
        </p:sp>
        <p:sp>
          <p:nvSpPr>
            <p:cNvPr id="15" name="Freeform: Shape 21">
              <a:extLst>
                <a:ext uri="{FF2B5EF4-FFF2-40B4-BE49-F238E27FC236}">
                  <a16:creationId xmlns:a16="http://schemas.microsoft.com/office/drawing/2014/main" id="{D8779D05-BA46-CB7F-113D-B0207D391887}"/>
                </a:ext>
              </a:extLst>
            </p:cNvPr>
            <p:cNvSpPr/>
            <p:nvPr/>
          </p:nvSpPr>
          <p:spPr>
            <a:xfrm>
              <a:off x="5410200" y="5257800"/>
              <a:ext cx="914400" cy="152400"/>
            </a:xfrm>
            <a:custGeom>
              <a:avLst/>
              <a:gdLst>
                <a:gd name="connsiteX0" fmla="*/ 0 w 914400"/>
                <a:gd name="connsiteY0" fmla="*/ 0 h 152400"/>
                <a:gd name="connsiteX1" fmla="*/ 914400 w 914400"/>
                <a:gd name="connsiteY1" fmla="*/ 0 h 152400"/>
                <a:gd name="connsiteX2" fmla="*/ 914400 w 914400"/>
                <a:gd name="connsiteY2" fmla="*/ 152400 h 152400"/>
                <a:gd name="connsiteX3" fmla="*/ 0 w 914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914400" h="152400">
                  <a:moveTo>
                    <a:pt x="0" y="0"/>
                  </a:moveTo>
                  <a:lnTo>
                    <a:pt x="914400" y="0"/>
                  </a:lnTo>
                  <a:lnTo>
                    <a:pt x="914400" y="152400"/>
                  </a:lnTo>
                  <a:lnTo>
                    <a:pt x="0" y="152400"/>
                  </a:lnTo>
                  <a:close/>
                </a:path>
              </a:pathLst>
            </a:custGeom>
            <a:grpFill/>
            <a:ln w="76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4F9B"/>
                </a:solidFill>
                <a:effectLst/>
                <a:uLnTx/>
                <a:uFillTx/>
                <a:latin typeface="Cairo" pitchFamily="2" charset="-78"/>
                <a:cs typeface="Cairo" pitchFamily="2" charset="-78"/>
              </a:endParaRPr>
            </a:p>
          </p:txBody>
        </p:sp>
        <p:sp>
          <p:nvSpPr>
            <p:cNvPr id="16" name="Freeform: Shape 22">
              <a:extLst>
                <a:ext uri="{FF2B5EF4-FFF2-40B4-BE49-F238E27FC236}">
                  <a16:creationId xmlns:a16="http://schemas.microsoft.com/office/drawing/2014/main" id="{1D6981FB-E0FA-6319-A99C-5E29D6CF23D0}"/>
                </a:ext>
              </a:extLst>
            </p:cNvPr>
            <p:cNvSpPr/>
            <p:nvPr/>
          </p:nvSpPr>
          <p:spPr>
            <a:xfrm>
              <a:off x="6934200" y="5257800"/>
              <a:ext cx="914400" cy="152400"/>
            </a:xfrm>
            <a:custGeom>
              <a:avLst/>
              <a:gdLst>
                <a:gd name="connsiteX0" fmla="*/ 0 w 914400"/>
                <a:gd name="connsiteY0" fmla="*/ 0 h 152400"/>
                <a:gd name="connsiteX1" fmla="*/ 914400 w 914400"/>
                <a:gd name="connsiteY1" fmla="*/ 0 h 152400"/>
                <a:gd name="connsiteX2" fmla="*/ 914400 w 914400"/>
                <a:gd name="connsiteY2" fmla="*/ 152400 h 152400"/>
                <a:gd name="connsiteX3" fmla="*/ 0 w 914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914400" h="152400">
                  <a:moveTo>
                    <a:pt x="0" y="0"/>
                  </a:moveTo>
                  <a:lnTo>
                    <a:pt x="914400" y="0"/>
                  </a:lnTo>
                  <a:lnTo>
                    <a:pt x="914400" y="152400"/>
                  </a:lnTo>
                  <a:lnTo>
                    <a:pt x="0" y="152400"/>
                  </a:lnTo>
                  <a:close/>
                </a:path>
              </a:pathLst>
            </a:custGeom>
            <a:grpFill/>
            <a:ln w="76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4F9B"/>
                </a:solidFill>
                <a:effectLst/>
                <a:uLnTx/>
                <a:uFillTx/>
                <a:latin typeface="Cairo" pitchFamily="2" charset="-78"/>
                <a:cs typeface="Cairo" pitchFamily="2" charset="-78"/>
              </a:endParaRPr>
            </a:p>
          </p:txBody>
        </p:sp>
        <p:sp>
          <p:nvSpPr>
            <p:cNvPr id="17" name="Freeform: Shape 23">
              <a:extLst>
                <a:ext uri="{FF2B5EF4-FFF2-40B4-BE49-F238E27FC236}">
                  <a16:creationId xmlns:a16="http://schemas.microsoft.com/office/drawing/2014/main" id="{3962C35C-6B4F-FC44-CD94-70EF20502BAD}"/>
                </a:ext>
              </a:extLst>
            </p:cNvPr>
            <p:cNvSpPr/>
            <p:nvPr/>
          </p:nvSpPr>
          <p:spPr>
            <a:xfrm>
              <a:off x="7772400" y="2133600"/>
              <a:ext cx="152400" cy="152400"/>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grpFill/>
            <a:ln w="76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4F9B"/>
                </a:solidFill>
                <a:effectLst/>
                <a:uLnTx/>
                <a:uFillTx/>
                <a:latin typeface="Cairo" pitchFamily="2" charset="-78"/>
                <a:cs typeface="Cairo" pitchFamily="2" charset="-78"/>
              </a:endParaRPr>
            </a:p>
          </p:txBody>
        </p:sp>
        <p:sp>
          <p:nvSpPr>
            <p:cNvPr id="18" name="Freeform: Shape 24">
              <a:extLst>
                <a:ext uri="{FF2B5EF4-FFF2-40B4-BE49-F238E27FC236}">
                  <a16:creationId xmlns:a16="http://schemas.microsoft.com/office/drawing/2014/main" id="{0401349F-66BD-AA8F-F8E3-06ECE83D2909}"/>
                </a:ext>
              </a:extLst>
            </p:cNvPr>
            <p:cNvSpPr/>
            <p:nvPr/>
          </p:nvSpPr>
          <p:spPr>
            <a:xfrm>
              <a:off x="7467600" y="2133600"/>
              <a:ext cx="152400" cy="152400"/>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grpFill/>
            <a:ln w="76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4F9B"/>
                </a:solidFill>
                <a:effectLst/>
                <a:uLnTx/>
                <a:uFillTx/>
                <a:latin typeface="Cairo" pitchFamily="2" charset="-78"/>
                <a:cs typeface="Cairo" pitchFamily="2" charset="-78"/>
              </a:endParaRPr>
            </a:p>
          </p:txBody>
        </p:sp>
        <p:sp>
          <p:nvSpPr>
            <p:cNvPr id="19" name="Freeform: Shape 25">
              <a:extLst>
                <a:ext uri="{FF2B5EF4-FFF2-40B4-BE49-F238E27FC236}">
                  <a16:creationId xmlns:a16="http://schemas.microsoft.com/office/drawing/2014/main" id="{500DEF5C-5F50-22B1-D71F-BA34ADFFFFF5}"/>
                </a:ext>
              </a:extLst>
            </p:cNvPr>
            <p:cNvSpPr/>
            <p:nvPr/>
          </p:nvSpPr>
          <p:spPr>
            <a:xfrm>
              <a:off x="7162800" y="2133600"/>
              <a:ext cx="152400" cy="152400"/>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grpFill/>
            <a:ln w="76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4F9B"/>
                </a:solidFill>
                <a:effectLst/>
                <a:uLnTx/>
                <a:uFillTx/>
                <a:latin typeface="Cairo" pitchFamily="2" charset="-78"/>
                <a:cs typeface="Cairo" pitchFamily="2" charset="-78"/>
              </a:endParaRPr>
            </a:p>
          </p:txBody>
        </p:sp>
        <p:grpSp>
          <p:nvGrpSpPr>
            <p:cNvPr id="20" name="Group 19">
              <a:extLst>
                <a:ext uri="{FF2B5EF4-FFF2-40B4-BE49-F238E27FC236}">
                  <a16:creationId xmlns:a16="http://schemas.microsoft.com/office/drawing/2014/main" id="{745DBFB7-B560-2C5E-B997-AD01EAFEA03C}"/>
                </a:ext>
              </a:extLst>
            </p:cNvPr>
            <p:cNvGrpSpPr/>
            <p:nvPr/>
          </p:nvGrpSpPr>
          <p:grpSpPr>
            <a:xfrm>
              <a:off x="4038600" y="1066800"/>
              <a:ext cx="4267200" cy="4724400"/>
              <a:chOff x="4038600" y="1066800"/>
              <a:chExt cx="4267200" cy="4724400"/>
            </a:xfrm>
            <a:grpFill/>
          </p:grpSpPr>
          <p:sp>
            <p:nvSpPr>
              <p:cNvPr id="21" name="Freeform: Shape 15">
                <a:extLst>
                  <a:ext uri="{FF2B5EF4-FFF2-40B4-BE49-F238E27FC236}">
                    <a16:creationId xmlns:a16="http://schemas.microsoft.com/office/drawing/2014/main" id="{3BACE2AC-629B-FA4F-8D7B-F0C5CD3E6F95}"/>
                  </a:ext>
                </a:extLst>
              </p:cNvPr>
              <p:cNvSpPr/>
              <p:nvPr/>
            </p:nvSpPr>
            <p:spPr>
              <a:xfrm>
                <a:off x="4038600" y="1066800"/>
                <a:ext cx="4267200" cy="4724400"/>
              </a:xfrm>
              <a:custGeom>
                <a:avLst/>
                <a:gdLst>
                  <a:gd name="connsiteX0" fmla="*/ 4191000 w 4267200"/>
                  <a:gd name="connsiteY0" fmla="*/ 762000 h 4724400"/>
                  <a:gd name="connsiteX1" fmla="*/ 3810000 w 4267200"/>
                  <a:gd name="connsiteY1" fmla="*/ 762000 h 4724400"/>
                  <a:gd name="connsiteX2" fmla="*/ 3810000 w 4267200"/>
                  <a:gd name="connsiteY2" fmla="*/ 457200 h 4724400"/>
                  <a:gd name="connsiteX3" fmla="*/ 3733800 w 4267200"/>
                  <a:gd name="connsiteY3" fmla="*/ 381000 h 4724400"/>
                  <a:gd name="connsiteX4" fmla="*/ 3352800 w 4267200"/>
                  <a:gd name="connsiteY4" fmla="*/ 381000 h 4724400"/>
                  <a:gd name="connsiteX5" fmla="*/ 3352800 w 4267200"/>
                  <a:gd name="connsiteY5" fmla="*/ 76200 h 4724400"/>
                  <a:gd name="connsiteX6" fmla="*/ 3276600 w 4267200"/>
                  <a:gd name="connsiteY6" fmla="*/ 0 h 4724400"/>
                  <a:gd name="connsiteX7" fmla="*/ 609600 w 4267200"/>
                  <a:gd name="connsiteY7" fmla="*/ 0 h 4724400"/>
                  <a:gd name="connsiteX8" fmla="*/ 555727 w 4267200"/>
                  <a:gd name="connsiteY8" fmla="*/ 22327 h 4724400"/>
                  <a:gd name="connsiteX9" fmla="*/ 22327 w 4267200"/>
                  <a:gd name="connsiteY9" fmla="*/ 555727 h 4724400"/>
                  <a:gd name="connsiteX10" fmla="*/ 0 w 4267200"/>
                  <a:gd name="connsiteY10" fmla="*/ 609600 h 4724400"/>
                  <a:gd name="connsiteX11" fmla="*/ 0 w 4267200"/>
                  <a:gd name="connsiteY11" fmla="*/ 3886200 h 4724400"/>
                  <a:gd name="connsiteX12" fmla="*/ 76200 w 4267200"/>
                  <a:gd name="connsiteY12" fmla="*/ 3962400 h 4724400"/>
                  <a:gd name="connsiteX13" fmla="*/ 457200 w 4267200"/>
                  <a:gd name="connsiteY13" fmla="*/ 3962400 h 4724400"/>
                  <a:gd name="connsiteX14" fmla="*/ 457200 w 4267200"/>
                  <a:gd name="connsiteY14" fmla="*/ 4267200 h 4724400"/>
                  <a:gd name="connsiteX15" fmla="*/ 533400 w 4267200"/>
                  <a:gd name="connsiteY15" fmla="*/ 4343400 h 4724400"/>
                  <a:gd name="connsiteX16" fmla="*/ 914400 w 4267200"/>
                  <a:gd name="connsiteY16" fmla="*/ 4343400 h 4724400"/>
                  <a:gd name="connsiteX17" fmla="*/ 914400 w 4267200"/>
                  <a:gd name="connsiteY17" fmla="*/ 4648200 h 4724400"/>
                  <a:gd name="connsiteX18" fmla="*/ 990600 w 4267200"/>
                  <a:gd name="connsiteY18" fmla="*/ 4724400 h 4724400"/>
                  <a:gd name="connsiteX19" fmla="*/ 4191000 w 4267200"/>
                  <a:gd name="connsiteY19" fmla="*/ 4724400 h 4724400"/>
                  <a:gd name="connsiteX20" fmla="*/ 4267200 w 4267200"/>
                  <a:gd name="connsiteY20" fmla="*/ 4648200 h 4724400"/>
                  <a:gd name="connsiteX21" fmla="*/ 4267200 w 4267200"/>
                  <a:gd name="connsiteY21" fmla="*/ 838200 h 4724400"/>
                  <a:gd name="connsiteX22" fmla="*/ 4191000 w 4267200"/>
                  <a:gd name="connsiteY22" fmla="*/ 762000 h 4724400"/>
                  <a:gd name="connsiteX23" fmla="*/ 152400 w 4267200"/>
                  <a:gd name="connsiteY23" fmla="*/ 3810000 h 4724400"/>
                  <a:gd name="connsiteX24" fmla="*/ 152400 w 4267200"/>
                  <a:gd name="connsiteY24" fmla="*/ 685800 h 4724400"/>
                  <a:gd name="connsiteX25" fmla="*/ 609600 w 4267200"/>
                  <a:gd name="connsiteY25" fmla="*/ 685800 h 4724400"/>
                  <a:gd name="connsiteX26" fmla="*/ 685800 w 4267200"/>
                  <a:gd name="connsiteY26" fmla="*/ 609600 h 4724400"/>
                  <a:gd name="connsiteX27" fmla="*/ 685800 w 4267200"/>
                  <a:gd name="connsiteY27" fmla="*/ 381000 h 4724400"/>
                  <a:gd name="connsiteX28" fmla="*/ 533400 w 4267200"/>
                  <a:gd name="connsiteY28" fmla="*/ 381000 h 4724400"/>
                  <a:gd name="connsiteX29" fmla="*/ 533400 w 4267200"/>
                  <a:gd name="connsiteY29" fmla="*/ 533400 h 4724400"/>
                  <a:gd name="connsiteX30" fmla="*/ 260147 w 4267200"/>
                  <a:gd name="connsiteY30" fmla="*/ 533400 h 4724400"/>
                  <a:gd name="connsiteX31" fmla="*/ 641147 w 4267200"/>
                  <a:gd name="connsiteY31" fmla="*/ 152400 h 4724400"/>
                  <a:gd name="connsiteX32" fmla="*/ 3200400 w 4267200"/>
                  <a:gd name="connsiteY32" fmla="*/ 152400 h 4724400"/>
                  <a:gd name="connsiteX33" fmla="*/ 3200400 w 4267200"/>
                  <a:gd name="connsiteY33" fmla="*/ 381000 h 4724400"/>
                  <a:gd name="connsiteX34" fmla="*/ 1066800 w 4267200"/>
                  <a:gd name="connsiteY34" fmla="*/ 381000 h 4724400"/>
                  <a:gd name="connsiteX35" fmla="*/ 1012927 w 4267200"/>
                  <a:gd name="connsiteY35" fmla="*/ 403327 h 4724400"/>
                  <a:gd name="connsiteX36" fmla="*/ 479527 w 4267200"/>
                  <a:gd name="connsiteY36" fmla="*/ 936727 h 4724400"/>
                  <a:gd name="connsiteX37" fmla="*/ 457200 w 4267200"/>
                  <a:gd name="connsiteY37" fmla="*/ 990600 h 4724400"/>
                  <a:gd name="connsiteX38" fmla="*/ 457200 w 4267200"/>
                  <a:gd name="connsiteY38" fmla="*/ 3810000 h 4724400"/>
                  <a:gd name="connsiteX39" fmla="*/ 609600 w 4267200"/>
                  <a:gd name="connsiteY39" fmla="*/ 4191000 h 4724400"/>
                  <a:gd name="connsiteX40" fmla="*/ 609600 w 4267200"/>
                  <a:gd name="connsiteY40" fmla="*/ 1066800 h 4724400"/>
                  <a:gd name="connsiteX41" fmla="*/ 1066800 w 4267200"/>
                  <a:gd name="connsiteY41" fmla="*/ 1066800 h 4724400"/>
                  <a:gd name="connsiteX42" fmla="*/ 1143000 w 4267200"/>
                  <a:gd name="connsiteY42" fmla="*/ 990600 h 4724400"/>
                  <a:gd name="connsiteX43" fmla="*/ 1143000 w 4267200"/>
                  <a:gd name="connsiteY43" fmla="*/ 762000 h 4724400"/>
                  <a:gd name="connsiteX44" fmla="*/ 990600 w 4267200"/>
                  <a:gd name="connsiteY44" fmla="*/ 762000 h 4724400"/>
                  <a:gd name="connsiteX45" fmla="*/ 990600 w 4267200"/>
                  <a:gd name="connsiteY45" fmla="*/ 914400 h 4724400"/>
                  <a:gd name="connsiteX46" fmla="*/ 717347 w 4267200"/>
                  <a:gd name="connsiteY46" fmla="*/ 914400 h 4724400"/>
                  <a:gd name="connsiteX47" fmla="*/ 1098347 w 4267200"/>
                  <a:gd name="connsiteY47" fmla="*/ 533400 h 4724400"/>
                  <a:gd name="connsiteX48" fmla="*/ 3657600 w 4267200"/>
                  <a:gd name="connsiteY48" fmla="*/ 533400 h 4724400"/>
                  <a:gd name="connsiteX49" fmla="*/ 3657600 w 4267200"/>
                  <a:gd name="connsiteY49" fmla="*/ 762000 h 4724400"/>
                  <a:gd name="connsiteX50" fmla="*/ 1524000 w 4267200"/>
                  <a:gd name="connsiteY50" fmla="*/ 762000 h 4724400"/>
                  <a:gd name="connsiteX51" fmla="*/ 1470127 w 4267200"/>
                  <a:gd name="connsiteY51" fmla="*/ 784327 h 4724400"/>
                  <a:gd name="connsiteX52" fmla="*/ 936727 w 4267200"/>
                  <a:gd name="connsiteY52" fmla="*/ 1317727 h 4724400"/>
                  <a:gd name="connsiteX53" fmla="*/ 914400 w 4267200"/>
                  <a:gd name="connsiteY53" fmla="*/ 1371600 h 4724400"/>
                  <a:gd name="connsiteX54" fmla="*/ 914400 w 4267200"/>
                  <a:gd name="connsiteY54" fmla="*/ 4191000 h 4724400"/>
                  <a:gd name="connsiteX55" fmla="*/ 4114800 w 4267200"/>
                  <a:gd name="connsiteY55" fmla="*/ 4572000 h 4724400"/>
                  <a:gd name="connsiteX56" fmla="*/ 1066800 w 4267200"/>
                  <a:gd name="connsiteY56" fmla="*/ 4572000 h 4724400"/>
                  <a:gd name="connsiteX57" fmla="*/ 1066800 w 4267200"/>
                  <a:gd name="connsiteY57" fmla="*/ 1447800 h 4724400"/>
                  <a:gd name="connsiteX58" fmla="*/ 1524000 w 4267200"/>
                  <a:gd name="connsiteY58" fmla="*/ 1447800 h 4724400"/>
                  <a:gd name="connsiteX59" fmla="*/ 1600200 w 4267200"/>
                  <a:gd name="connsiteY59" fmla="*/ 1371600 h 4724400"/>
                  <a:gd name="connsiteX60" fmla="*/ 1600200 w 4267200"/>
                  <a:gd name="connsiteY60" fmla="*/ 1143000 h 4724400"/>
                  <a:gd name="connsiteX61" fmla="*/ 1447800 w 4267200"/>
                  <a:gd name="connsiteY61" fmla="*/ 1143000 h 4724400"/>
                  <a:gd name="connsiteX62" fmla="*/ 1447800 w 4267200"/>
                  <a:gd name="connsiteY62" fmla="*/ 1295400 h 4724400"/>
                  <a:gd name="connsiteX63" fmla="*/ 1174547 w 4267200"/>
                  <a:gd name="connsiteY63" fmla="*/ 1295400 h 4724400"/>
                  <a:gd name="connsiteX64" fmla="*/ 1555547 w 4267200"/>
                  <a:gd name="connsiteY64" fmla="*/ 914400 h 4724400"/>
                  <a:gd name="connsiteX65" fmla="*/ 4114800 w 4267200"/>
                  <a:gd name="connsiteY65" fmla="*/ 914400 h 472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67200" h="4724400">
                    <a:moveTo>
                      <a:pt x="4191000" y="762000"/>
                    </a:moveTo>
                    <a:lnTo>
                      <a:pt x="3810000" y="762000"/>
                    </a:lnTo>
                    <a:lnTo>
                      <a:pt x="3810000" y="457200"/>
                    </a:lnTo>
                    <a:cubicBezTo>
                      <a:pt x="3810000" y="415061"/>
                      <a:pt x="3775862" y="381000"/>
                      <a:pt x="3733800" y="381000"/>
                    </a:cubicBezTo>
                    <a:lnTo>
                      <a:pt x="3352800" y="381000"/>
                    </a:lnTo>
                    <a:lnTo>
                      <a:pt x="3352800" y="76200"/>
                    </a:lnTo>
                    <a:cubicBezTo>
                      <a:pt x="3352800" y="34061"/>
                      <a:pt x="3318662" y="0"/>
                      <a:pt x="3276600" y="0"/>
                    </a:cubicBezTo>
                    <a:lnTo>
                      <a:pt x="609600" y="0"/>
                    </a:lnTo>
                    <a:cubicBezTo>
                      <a:pt x="589407" y="0"/>
                      <a:pt x="569976" y="8001"/>
                      <a:pt x="555727" y="22327"/>
                    </a:cubicBezTo>
                    <a:lnTo>
                      <a:pt x="22327" y="555727"/>
                    </a:lnTo>
                    <a:cubicBezTo>
                      <a:pt x="8001" y="569976"/>
                      <a:pt x="0" y="589331"/>
                      <a:pt x="0" y="609600"/>
                    </a:cubicBezTo>
                    <a:lnTo>
                      <a:pt x="0" y="3886200"/>
                    </a:lnTo>
                    <a:cubicBezTo>
                      <a:pt x="0" y="3928339"/>
                      <a:pt x="34138" y="3962400"/>
                      <a:pt x="76200" y="3962400"/>
                    </a:cubicBezTo>
                    <a:lnTo>
                      <a:pt x="457200" y="3962400"/>
                    </a:lnTo>
                    <a:lnTo>
                      <a:pt x="457200" y="4267200"/>
                    </a:lnTo>
                    <a:cubicBezTo>
                      <a:pt x="457200" y="4309339"/>
                      <a:pt x="491338" y="4343400"/>
                      <a:pt x="533400" y="4343400"/>
                    </a:cubicBezTo>
                    <a:lnTo>
                      <a:pt x="914400" y="4343400"/>
                    </a:lnTo>
                    <a:lnTo>
                      <a:pt x="914400" y="4648200"/>
                    </a:lnTo>
                    <a:cubicBezTo>
                      <a:pt x="914400" y="4690339"/>
                      <a:pt x="948538" y="4724400"/>
                      <a:pt x="990600" y="4724400"/>
                    </a:cubicBezTo>
                    <a:lnTo>
                      <a:pt x="4191000" y="4724400"/>
                    </a:lnTo>
                    <a:cubicBezTo>
                      <a:pt x="4233063" y="4724400"/>
                      <a:pt x="4267200" y="4690339"/>
                      <a:pt x="4267200" y="4648200"/>
                    </a:cubicBezTo>
                    <a:lnTo>
                      <a:pt x="4267200" y="838200"/>
                    </a:lnTo>
                    <a:cubicBezTo>
                      <a:pt x="4267200" y="796061"/>
                      <a:pt x="4233063" y="762000"/>
                      <a:pt x="4191000" y="762000"/>
                    </a:cubicBezTo>
                    <a:close/>
                    <a:moveTo>
                      <a:pt x="152400" y="3810000"/>
                    </a:moveTo>
                    <a:lnTo>
                      <a:pt x="152400" y="685800"/>
                    </a:lnTo>
                    <a:lnTo>
                      <a:pt x="609600" y="685800"/>
                    </a:lnTo>
                    <a:cubicBezTo>
                      <a:pt x="651662" y="685800"/>
                      <a:pt x="685800" y="651739"/>
                      <a:pt x="685800" y="609600"/>
                    </a:cubicBezTo>
                    <a:lnTo>
                      <a:pt x="685800" y="381000"/>
                    </a:lnTo>
                    <a:lnTo>
                      <a:pt x="533400" y="381000"/>
                    </a:lnTo>
                    <a:lnTo>
                      <a:pt x="533400" y="533400"/>
                    </a:lnTo>
                    <a:lnTo>
                      <a:pt x="260147" y="533400"/>
                    </a:lnTo>
                    <a:lnTo>
                      <a:pt x="641147" y="152400"/>
                    </a:lnTo>
                    <a:lnTo>
                      <a:pt x="3200400" y="152400"/>
                    </a:lnTo>
                    <a:lnTo>
                      <a:pt x="3200400" y="381000"/>
                    </a:lnTo>
                    <a:lnTo>
                      <a:pt x="1066800" y="381000"/>
                    </a:lnTo>
                    <a:cubicBezTo>
                      <a:pt x="1046607" y="381000"/>
                      <a:pt x="1027176" y="389001"/>
                      <a:pt x="1012927" y="403327"/>
                    </a:cubicBezTo>
                    <a:lnTo>
                      <a:pt x="479527" y="936727"/>
                    </a:lnTo>
                    <a:cubicBezTo>
                      <a:pt x="465201" y="950976"/>
                      <a:pt x="457200" y="970331"/>
                      <a:pt x="457200" y="990600"/>
                    </a:cubicBezTo>
                    <a:lnTo>
                      <a:pt x="457200" y="3810000"/>
                    </a:lnTo>
                    <a:close/>
                    <a:moveTo>
                      <a:pt x="609600" y="4191000"/>
                    </a:moveTo>
                    <a:lnTo>
                      <a:pt x="609600" y="1066800"/>
                    </a:lnTo>
                    <a:lnTo>
                      <a:pt x="1066800" y="1066800"/>
                    </a:lnTo>
                    <a:cubicBezTo>
                      <a:pt x="1108862" y="1066800"/>
                      <a:pt x="1143000" y="1032739"/>
                      <a:pt x="1143000" y="990600"/>
                    </a:cubicBezTo>
                    <a:lnTo>
                      <a:pt x="1143000" y="762000"/>
                    </a:lnTo>
                    <a:lnTo>
                      <a:pt x="990600" y="762000"/>
                    </a:lnTo>
                    <a:lnTo>
                      <a:pt x="990600" y="914400"/>
                    </a:lnTo>
                    <a:lnTo>
                      <a:pt x="717347" y="914400"/>
                    </a:lnTo>
                    <a:lnTo>
                      <a:pt x="1098347" y="533400"/>
                    </a:lnTo>
                    <a:lnTo>
                      <a:pt x="3657600" y="533400"/>
                    </a:lnTo>
                    <a:lnTo>
                      <a:pt x="3657600" y="762000"/>
                    </a:lnTo>
                    <a:lnTo>
                      <a:pt x="1524000" y="762000"/>
                    </a:lnTo>
                    <a:cubicBezTo>
                      <a:pt x="1503807" y="762000"/>
                      <a:pt x="1484376" y="770001"/>
                      <a:pt x="1470127" y="784327"/>
                    </a:cubicBezTo>
                    <a:lnTo>
                      <a:pt x="936727" y="1317727"/>
                    </a:lnTo>
                    <a:cubicBezTo>
                      <a:pt x="922401" y="1331976"/>
                      <a:pt x="914400" y="1351331"/>
                      <a:pt x="914400" y="1371600"/>
                    </a:cubicBezTo>
                    <a:lnTo>
                      <a:pt x="914400" y="4191000"/>
                    </a:lnTo>
                    <a:close/>
                    <a:moveTo>
                      <a:pt x="4114800" y="4572000"/>
                    </a:moveTo>
                    <a:lnTo>
                      <a:pt x="1066800" y="4572000"/>
                    </a:lnTo>
                    <a:lnTo>
                      <a:pt x="1066800" y="1447800"/>
                    </a:lnTo>
                    <a:lnTo>
                      <a:pt x="1524000" y="1447800"/>
                    </a:lnTo>
                    <a:cubicBezTo>
                      <a:pt x="1566062" y="1447800"/>
                      <a:pt x="1600200" y="1413739"/>
                      <a:pt x="1600200" y="1371600"/>
                    </a:cubicBezTo>
                    <a:lnTo>
                      <a:pt x="1600200" y="1143000"/>
                    </a:lnTo>
                    <a:lnTo>
                      <a:pt x="1447800" y="1143000"/>
                    </a:lnTo>
                    <a:lnTo>
                      <a:pt x="1447800" y="1295400"/>
                    </a:lnTo>
                    <a:lnTo>
                      <a:pt x="1174547" y="1295400"/>
                    </a:lnTo>
                    <a:lnTo>
                      <a:pt x="1555547" y="914400"/>
                    </a:lnTo>
                    <a:lnTo>
                      <a:pt x="4114800" y="914400"/>
                    </a:lnTo>
                    <a:close/>
                  </a:path>
                </a:pathLst>
              </a:custGeom>
              <a:grpFill/>
              <a:ln w="76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4F9B"/>
                  </a:solidFill>
                  <a:effectLst/>
                  <a:uLnTx/>
                  <a:uFillTx/>
                  <a:latin typeface="Cairo" pitchFamily="2" charset="-78"/>
                  <a:cs typeface="Cairo" pitchFamily="2" charset="-78"/>
                </a:endParaRPr>
              </a:p>
            </p:txBody>
          </p:sp>
          <p:pic>
            <p:nvPicPr>
              <p:cNvPr id="22" name="Graphic 21">
                <a:extLst>
                  <a:ext uri="{FF2B5EF4-FFF2-40B4-BE49-F238E27FC236}">
                    <a16:creationId xmlns:a16="http://schemas.microsoft.com/office/drawing/2014/main" id="{1B2771CF-0B7F-46BF-00D9-3A57C460894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26304" y="2677212"/>
                <a:ext cx="968605" cy="968605"/>
              </a:xfrm>
              <a:prstGeom prst="rect">
                <a:avLst/>
              </a:prstGeom>
            </p:spPr>
          </p:pic>
        </p:grpSp>
      </p:grpSp>
      <p:sp>
        <p:nvSpPr>
          <p:cNvPr id="10" name="TextBox 9">
            <a:extLst>
              <a:ext uri="{FF2B5EF4-FFF2-40B4-BE49-F238E27FC236}">
                <a16:creationId xmlns:a16="http://schemas.microsoft.com/office/drawing/2014/main" id="{3A4CD970-13AC-7C08-14D6-A2E175AECF8F}"/>
              </a:ext>
            </a:extLst>
          </p:cNvPr>
          <p:cNvSpPr txBox="1"/>
          <p:nvPr/>
        </p:nvSpPr>
        <p:spPr>
          <a:xfrm>
            <a:off x="731814" y="3769872"/>
            <a:ext cx="104529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i="0">
                <a:solidFill>
                  <a:srgbClr val="1B204C"/>
                </a:solidFill>
                <a:effectLst/>
                <a:latin typeface="Cairo" pitchFamily="2" charset="-78"/>
                <a:cs typeface="Cairo" panose="00000500000000000000" pitchFamily="2" charset="-78"/>
              </a:rPr>
              <a:t>Patient data</a:t>
            </a:r>
            <a:endParaRPr kumimoji="0" lang="en-US" sz="1400" i="0" u="none" strike="noStrike" kern="1200" cap="none" spc="0" normalizeH="0" baseline="0" noProof="0">
              <a:ln>
                <a:noFill/>
              </a:ln>
              <a:solidFill>
                <a:srgbClr val="1B204C"/>
              </a:solidFill>
              <a:effectLst/>
              <a:uLnTx/>
              <a:uFillTx/>
              <a:latin typeface="Cairo" pitchFamily="2" charset="-78"/>
              <a:cs typeface="Cairo" pitchFamily="2" charset="-78"/>
            </a:endParaRPr>
          </a:p>
        </p:txBody>
      </p:sp>
      <p:pic>
        <p:nvPicPr>
          <p:cNvPr id="24" name="Graphic 23" descr="Artificial Intelligence">
            <a:extLst>
              <a:ext uri="{FF2B5EF4-FFF2-40B4-BE49-F238E27FC236}">
                <a16:creationId xmlns:a16="http://schemas.microsoft.com/office/drawing/2014/main" id="{0E4E0C5E-C67D-8866-5A7C-0C234C0B783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2774373" y="2825427"/>
            <a:ext cx="733473" cy="731520"/>
          </a:xfrm>
          <a:prstGeom prst="rect">
            <a:avLst/>
          </a:prstGeom>
        </p:spPr>
      </p:pic>
      <p:sp>
        <p:nvSpPr>
          <p:cNvPr id="25" name="TextBox 24">
            <a:extLst>
              <a:ext uri="{FF2B5EF4-FFF2-40B4-BE49-F238E27FC236}">
                <a16:creationId xmlns:a16="http://schemas.microsoft.com/office/drawing/2014/main" id="{979D7309-D160-8F94-67E7-507620666CD3}"/>
              </a:ext>
            </a:extLst>
          </p:cNvPr>
          <p:cNvSpPr txBox="1"/>
          <p:nvPr/>
        </p:nvSpPr>
        <p:spPr>
          <a:xfrm>
            <a:off x="2534115" y="3505036"/>
            <a:ext cx="1223767" cy="646331"/>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200" b="0" i="0">
                <a:solidFill>
                  <a:srgbClr val="1B204C"/>
                </a:solidFill>
                <a:effectLst/>
                <a:latin typeface="Cairo" pitchFamily="2" charset="-78"/>
                <a:cs typeface="Cairo" panose="00000500000000000000" pitchFamily="2" charset="-78"/>
              </a:rPr>
              <a:t>Predictive detection model for diabetes</a:t>
            </a:r>
            <a:endParaRPr kumimoji="0" lang="en-US" sz="1200" b="0" i="0" u="none" strike="noStrike" kern="1200" cap="none" spc="0" normalizeH="0" baseline="0" noProof="0">
              <a:ln>
                <a:noFill/>
              </a:ln>
              <a:solidFill>
                <a:srgbClr val="1B204C"/>
              </a:solidFill>
              <a:effectLst/>
              <a:uLnTx/>
              <a:uFillTx/>
              <a:latin typeface="Cairo" pitchFamily="2" charset="-78"/>
              <a:cs typeface="Cairo" pitchFamily="2" charset="-78"/>
            </a:endParaRPr>
          </a:p>
        </p:txBody>
      </p:sp>
      <p:cxnSp>
        <p:nvCxnSpPr>
          <p:cNvPr id="26" name="Straight Connector 25">
            <a:extLst>
              <a:ext uri="{FF2B5EF4-FFF2-40B4-BE49-F238E27FC236}">
                <a16:creationId xmlns:a16="http://schemas.microsoft.com/office/drawing/2014/main" id="{DD8AA09A-42F2-2E7E-3351-2F663895D916}"/>
              </a:ext>
            </a:extLst>
          </p:cNvPr>
          <p:cNvCxnSpPr>
            <a:cxnSpLocks/>
          </p:cNvCxnSpPr>
          <p:nvPr/>
        </p:nvCxnSpPr>
        <p:spPr>
          <a:xfrm flipH="1">
            <a:off x="2098032" y="3388841"/>
            <a:ext cx="365750" cy="0"/>
          </a:xfrm>
          <a:prstGeom prst="line">
            <a:avLst/>
          </a:prstGeom>
          <a:ln w="22225">
            <a:solidFill>
              <a:srgbClr val="00C690"/>
            </a:solidFill>
          </a:ln>
        </p:spPr>
        <p:style>
          <a:lnRef idx="1">
            <a:schemeClr val="accent5"/>
          </a:lnRef>
          <a:fillRef idx="0">
            <a:schemeClr val="accent5"/>
          </a:fillRef>
          <a:effectRef idx="0">
            <a:schemeClr val="accent5"/>
          </a:effectRef>
          <a:fontRef idx="minor">
            <a:schemeClr val="tx1"/>
          </a:fontRef>
        </p:style>
      </p:cxnSp>
      <p:pic>
        <p:nvPicPr>
          <p:cNvPr id="29" name="Graphic 28">
            <a:extLst>
              <a:ext uri="{FF2B5EF4-FFF2-40B4-BE49-F238E27FC236}">
                <a16:creationId xmlns:a16="http://schemas.microsoft.com/office/drawing/2014/main" id="{D9AADEA3-4C0B-ED07-A160-35C22474185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80797" y="2863148"/>
            <a:ext cx="641787" cy="640080"/>
          </a:xfrm>
          <a:prstGeom prst="rect">
            <a:avLst/>
          </a:prstGeom>
        </p:spPr>
      </p:pic>
      <p:sp>
        <p:nvSpPr>
          <p:cNvPr id="31" name="TextBox 30">
            <a:extLst>
              <a:ext uri="{FF2B5EF4-FFF2-40B4-BE49-F238E27FC236}">
                <a16:creationId xmlns:a16="http://schemas.microsoft.com/office/drawing/2014/main" id="{64BB1AC0-F352-4E6D-22CB-28E2B0634A43}"/>
              </a:ext>
            </a:extLst>
          </p:cNvPr>
          <p:cNvSpPr txBox="1"/>
          <p:nvPr/>
        </p:nvSpPr>
        <p:spPr>
          <a:xfrm>
            <a:off x="4028902" y="3548948"/>
            <a:ext cx="114557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B204C"/>
                </a:solidFill>
                <a:effectLst/>
                <a:uLnTx/>
                <a:uFillTx/>
                <a:latin typeface="Cairo" pitchFamily="2" charset="-78"/>
                <a:cs typeface="Cairo" pitchFamily="2" charset="-78"/>
              </a:rPr>
              <a:t>Probability diabetes or prediabetes</a:t>
            </a:r>
          </a:p>
        </p:txBody>
      </p:sp>
      <p:sp>
        <p:nvSpPr>
          <p:cNvPr id="42" name="TextBox 41">
            <a:extLst>
              <a:ext uri="{FF2B5EF4-FFF2-40B4-BE49-F238E27FC236}">
                <a16:creationId xmlns:a16="http://schemas.microsoft.com/office/drawing/2014/main" id="{59A801F6-EF11-B469-CA5B-5189F06DA9B8}"/>
              </a:ext>
            </a:extLst>
          </p:cNvPr>
          <p:cNvSpPr txBox="1"/>
          <p:nvPr/>
        </p:nvSpPr>
        <p:spPr>
          <a:xfrm>
            <a:off x="435158" y="2159402"/>
            <a:ext cx="6681382" cy="338554"/>
          </a:xfrm>
          <a:prstGeom prst="rect">
            <a:avLst/>
          </a:prstGeom>
          <a:noFill/>
        </p:spPr>
        <p:txBody>
          <a:bodyPr wrap="squar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b="1">
                <a:solidFill>
                  <a:srgbClr val="1B204C"/>
                </a:solidFill>
                <a:latin typeface="Cairo" pitchFamily="2" charset="-78"/>
                <a:cs typeface="Cairo" pitchFamily="2" charset="-78"/>
              </a:rPr>
              <a:t>Diabetes screening protocol</a:t>
            </a:r>
            <a:endParaRPr kumimoji="0" lang="en-SA" sz="1600" b="1" i="0" u="none" strike="noStrike" kern="1200" cap="none" spc="0" normalizeH="0" baseline="0" noProof="0">
              <a:ln>
                <a:noFill/>
              </a:ln>
              <a:solidFill>
                <a:srgbClr val="1B204C"/>
              </a:solidFill>
              <a:effectLst/>
              <a:uLnTx/>
              <a:uFillTx/>
              <a:latin typeface="Cairo" pitchFamily="2" charset="-78"/>
              <a:cs typeface="Cairo" pitchFamily="2" charset="-78"/>
            </a:endParaRPr>
          </a:p>
        </p:txBody>
      </p:sp>
      <p:cxnSp>
        <p:nvCxnSpPr>
          <p:cNvPr id="44" name="Straight Connector 43">
            <a:extLst>
              <a:ext uri="{FF2B5EF4-FFF2-40B4-BE49-F238E27FC236}">
                <a16:creationId xmlns:a16="http://schemas.microsoft.com/office/drawing/2014/main" id="{3A85DD97-15A0-1ABB-08A3-88827B7BAA32}"/>
              </a:ext>
            </a:extLst>
          </p:cNvPr>
          <p:cNvCxnSpPr>
            <a:cxnSpLocks/>
            <a:endCxn id="67" idx="2"/>
          </p:cNvCxnSpPr>
          <p:nvPr/>
        </p:nvCxnSpPr>
        <p:spPr>
          <a:xfrm flipH="1" flipV="1">
            <a:off x="7944736" y="4231535"/>
            <a:ext cx="0" cy="203343"/>
          </a:xfrm>
          <a:prstGeom prst="line">
            <a:avLst/>
          </a:prstGeom>
          <a:ln w="22225">
            <a:solidFill>
              <a:srgbClr val="00C690"/>
            </a:solidFill>
          </a:ln>
        </p:spPr>
        <p:style>
          <a:lnRef idx="1">
            <a:schemeClr val="accent5"/>
          </a:lnRef>
          <a:fillRef idx="0">
            <a:schemeClr val="accent5"/>
          </a:fillRef>
          <a:effectRef idx="0">
            <a:schemeClr val="accent5"/>
          </a:effectRef>
          <a:fontRef idx="minor">
            <a:schemeClr val="tx1"/>
          </a:fontRef>
        </p:style>
      </p:cxnSp>
      <p:sp>
        <p:nvSpPr>
          <p:cNvPr id="47" name="TextBox 46">
            <a:extLst>
              <a:ext uri="{FF2B5EF4-FFF2-40B4-BE49-F238E27FC236}">
                <a16:creationId xmlns:a16="http://schemas.microsoft.com/office/drawing/2014/main" id="{B5E7817D-FD14-708E-5248-A500FD566935}"/>
              </a:ext>
            </a:extLst>
          </p:cNvPr>
          <p:cNvSpPr txBox="1"/>
          <p:nvPr/>
        </p:nvSpPr>
        <p:spPr>
          <a:xfrm>
            <a:off x="7302551" y="3467278"/>
            <a:ext cx="127658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B204C"/>
                </a:solidFill>
                <a:effectLst/>
                <a:uLnTx/>
                <a:uFillTx/>
                <a:latin typeface="Cairo" pitchFamily="2" charset="-78"/>
                <a:cs typeface="Cairo" pitchFamily="2" charset="-78"/>
              </a:rPr>
              <a:t>Review form result and communicate to make decision </a:t>
            </a:r>
          </a:p>
        </p:txBody>
      </p:sp>
      <p:sp>
        <p:nvSpPr>
          <p:cNvPr id="65" name="Rounded Rectangle 76">
            <a:extLst>
              <a:ext uri="{FF2B5EF4-FFF2-40B4-BE49-F238E27FC236}">
                <a16:creationId xmlns:a16="http://schemas.microsoft.com/office/drawing/2014/main" id="{8E20FC1B-5F9C-B1C9-E1A9-953E2CD09D2E}"/>
              </a:ext>
            </a:extLst>
          </p:cNvPr>
          <p:cNvSpPr/>
          <p:nvPr/>
        </p:nvSpPr>
        <p:spPr>
          <a:xfrm flipH="1">
            <a:off x="495917" y="2546147"/>
            <a:ext cx="1547513" cy="1685388"/>
          </a:xfrm>
          <a:prstGeom prst="round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A" sz="1800" b="0" i="0" u="none" strike="noStrike" kern="1200" cap="none" spc="0" normalizeH="0" baseline="0" noProof="0">
              <a:ln>
                <a:noFill/>
              </a:ln>
              <a:solidFill>
                <a:srgbClr val="F1F1F1"/>
              </a:solidFill>
              <a:effectLst/>
              <a:uLnTx/>
              <a:uFillTx/>
              <a:latin typeface="Cairo" pitchFamily="2" charset="-78"/>
              <a:cs typeface="Cairo" pitchFamily="2" charset="-78"/>
            </a:endParaRPr>
          </a:p>
        </p:txBody>
      </p:sp>
      <p:sp>
        <p:nvSpPr>
          <p:cNvPr id="66" name="Rounded Rectangle 77">
            <a:extLst>
              <a:ext uri="{FF2B5EF4-FFF2-40B4-BE49-F238E27FC236}">
                <a16:creationId xmlns:a16="http://schemas.microsoft.com/office/drawing/2014/main" id="{BF11FB7C-FD6B-7E8B-0961-2B80CCD924B0}"/>
              </a:ext>
            </a:extLst>
          </p:cNvPr>
          <p:cNvSpPr/>
          <p:nvPr/>
        </p:nvSpPr>
        <p:spPr>
          <a:xfrm flipH="1">
            <a:off x="2515401" y="2546147"/>
            <a:ext cx="4099895" cy="1685388"/>
          </a:xfrm>
          <a:prstGeom prst="round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A" sz="1800" b="0" i="0" u="none" strike="noStrike" kern="1200" cap="none" spc="0" normalizeH="0" baseline="0" noProof="0">
              <a:ln>
                <a:noFill/>
              </a:ln>
              <a:solidFill>
                <a:srgbClr val="F1F1F1"/>
              </a:solidFill>
              <a:effectLst/>
              <a:uLnTx/>
              <a:uFillTx/>
              <a:latin typeface="Cairo" pitchFamily="2" charset="-78"/>
              <a:cs typeface="Cairo" pitchFamily="2" charset="-78"/>
            </a:endParaRPr>
          </a:p>
        </p:txBody>
      </p:sp>
      <p:sp>
        <p:nvSpPr>
          <p:cNvPr id="67" name="Rounded Rectangle 78">
            <a:extLst>
              <a:ext uri="{FF2B5EF4-FFF2-40B4-BE49-F238E27FC236}">
                <a16:creationId xmlns:a16="http://schemas.microsoft.com/office/drawing/2014/main" id="{E0E2FDCF-0FDF-C8D5-5878-D3F71CBB9E2B}"/>
              </a:ext>
            </a:extLst>
          </p:cNvPr>
          <p:cNvSpPr/>
          <p:nvPr/>
        </p:nvSpPr>
        <p:spPr>
          <a:xfrm flipH="1">
            <a:off x="7116758" y="2546147"/>
            <a:ext cx="1655957" cy="1685388"/>
          </a:xfrm>
          <a:prstGeom prst="round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A" sz="1800" b="0" i="0" u="none" strike="noStrike" kern="1200" cap="none" spc="0" normalizeH="0" baseline="0" noProof="0">
              <a:ln>
                <a:noFill/>
              </a:ln>
              <a:solidFill>
                <a:srgbClr val="F1F1F1"/>
              </a:solidFill>
              <a:effectLst/>
              <a:uLnTx/>
              <a:uFillTx/>
              <a:latin typeface="Cairo" pitchFamily="2" charset="-78"/>
              <a:cs typeface="Cairo" pitchFamily="2" charset="-78"/>
            </a:endParaRPr>
          </a:p>
        </p:txBody>
      </p:sp>
      <p:cxnSp>
        <p:nvCxnSpPr>
          <p:cNvPr id="73" name="Straight Connector 72">
            <a:extLst>
              <a:ext uri="{FF2B5EF4-FFF2-40B4-BE49-F238E27FC236}">
                <a16:creationId xmlns:a16="http://schemas.microsoft.com/office/drawing/2014/main" id="{8D200502-DC87-7DAA-DDE8-DFB65C5A952D}"/>
              </a:ext>
            </a:extLst>
          </p:cNvPr>
          <p:cNvCxnSpPr>
            <a:cxnSpLocks/>
          </p:cNvCxnSpPr>
          <p:nvPr/>
        </p:nvCxnSpPr>
        <p:spPr>
          <a:xfrm flipH="1">
            <a:off x="6707664" y="3344467"/>
            <a:ext cx="365750" cy="0"/>
          </a:xfrm>
          <a:prstGeom prst="line">
            <a:avLst/>
          </a:prstGeom>
          <a:ln w="22225">
            <a:solidFill>
              <a:srgbClr val="00C690"/>
            </a:solidFill>
          </a:ln>
        </p:spPr>
        <p:style>
          <a:lnRef idx="1">
            <a:schemeClr val="accent5"/>
          </a:lnRef>
          <a:fillRef idx="0">
            <a:schemeClr val="accent5"/>
          </a:fillRef>
          <a:effectRef idx="0">
            <a:schemeClr val="accent5"/>
          </a:effectRef>
          <a:fontRef idx="minor">
            <a:schemeClr val="tx1"/>
          </a:fontRef>
        </p:style>
      </p:cxnSp>
      <p:cxnSp>
        <p:nvCxnSpPr>
          <p:cNvPr id="92" name="Straight Connector 91">
            <a:extLst>
              <a:ext uri="{FF2B5EF4-FFF2-40B4-BE49-F238E27FC236}">
                <a16:creationId xmlns:a16="http://schemas.microsoft.com/office/drawing/2014/main" id="{349D24E6-4B04-8DE2-F2B9-1C44C04FBC54}"/>
              </a:ext>
            </a:extLst>
          </p:cNvPr>
          <p:cNvCxnSpPr>
            <a:cxnSpLocks/>
          </p:cNvCxnSpPr>
          <p:nvPr/>
        </p:nvCxnSpPr>
        <p:spPr>
          <a:xfrm>
            <a:off x="4565346" y="4226486"/>
            <a:ext cx="1" cy="203343"/>
          </a:xfrm>
          <a:prstGeom prst="line">
            <a:avLst/>
          </a:prstGeom>
          <a:ln w="15875">
            <a:solidFill>
              <a:srgbClr val="00C690"/>
            </a:solidFill>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17A584F0-6DCE-D919-4648-08702C8DAFE9}"/>
              </a:ext>
            </a:extLst>
          </p:cNvPr>
          <p:cNvSpPr txBox="1"/>
          <p:nvPr/>
        </p:nvSpPr>
        <p:spPr>
          <a:xfrm flipH="1">
            <a:off x="459679" y="4624259"/>
            <a:ext cx="1739297" cy="1177245"/>
          </a:xfrm>
          <a:prstGeom prst="rect">
            <a:avLst/>
          </a:prstGeom>
          <a:noFill/>
        </p:spPr>
        <p:txBody>
          <a:bodyPr wrap="square" rtlCol="0">
            <a:spAutoFit/>
          </a:bodyPr>
          <a:lstStyle/>
          <a:p>
            <a:pPr marL="171450" marR="0" lvl="0" indent="-1714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200" b="0" i="0">
                <a:solidFill>
                  <a:srgbClr val="174F9B"/>
                </a:solidFill>
                <a:effectLst/>
                <a:latin typeface="Cairo" pitchFamily="2" charset="-78"/>
                <a:cs typeface="Cairo" panose="00000500000000000000" pitchFamily="2" charset="-78"/>
              </a:rPr>
              <a:t>Age and gender</a:t>
            </a:r>
            <a:endParaRPr lang="ar-SA" sz="1200" b="0" i="0">
              <a:solidFill>
                <a:srgbClr val="174F9B"/>
              </a:solidFill>
              <a:effectLst/>
              <a:latin typeface="Cairo" pitchFamily="2" charset="-78"/>
              <a:cs typeface="Cairo" panose="00000500000000000000" pitchFamily="2" charset="-78"/>
            </a:endParaRPr>
          </a:p>
          <a:p>
            <a:pPr marL="171450" marR="0" lvl="0" indent="-1714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200" b="0" i="0">
                <a:solidFill>
                  <a:srgbClr val="174F9B"/>
                </a:solidFill>
                <a:effectLst/>
                <a:latin typeface="Cairo" pitchFamily="2" charset="-78"/>
                <a:cs typeface="Cairo" panose="00000500000000000000" pitchFamily="2" charset="-78"/>
              </a:rPr>
              <a:t> Weight and height</a:t>
            </a:r>
            <a:endParaRPr lang="ar-SA" sz="1200" b="0" i="0">
              <a:solidFill>
                <a:srgbClr val="174F9B"/>
              </a:solidFill>
              <a:effectLst/>
              <a:latin typeface="Cairo" pitchFamily="2" charset="-78"/>
              <a:cs typeface="Cairo" panose="00000500000000000000" pitchFamily="2" charset="-78"/>
            </a:endParaRPr>
          </a:p>
          <a:p>
            <a:pPr marL="171450" marR="0" lvl="0" indent="-1714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200" b="0" i="0">
                <a:solidFill>
                  <a:srgbClr val="174F9B"/>
                </a:solidFill>
                <a:effectLst/>
                <a:latin typeface="Cairo" pitchFamily="2" charset="-78"/>
                <a:cs typeface="Cairo" panose="00000500000000000000" pitchFamily="2" charset="-78"/>
              </a:rPr>
              <a:t> Chronic diseases</a:t>
            </a:r>
            <a:endParaRPr lang="ar-SA" sz="1200" b="0" i="0">
              <a:solidFill>
                <a:srgbClr val="174F9B"/>
              </a:solidFill>
              <a:effectLst/>
              <a:latin typeface="Cairo" pitchFamily="2" charset="-78"/>
              <a:cs typeface="Cairo" panose="00000500000000000000" pitchFamily="2" charset="-78"/>
            </a:endParaRPr>
          </a:p>
          <a:p>
            <a:pPr marL="171450" marR="0" lvl="0" indent="-1714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200" b="0" i="0">
                <a:solidFill>
                  <a:srgbClr val="174F9B"/>
                </a:solidFill>
                <a:effectLst/>
                <a:latin typeface="Cairo" pitchFamily="2" charset="-78"/>
                <a:cs typeface="Cairo" panose="00000500000000000000" pitchFamily="2" charset="-78"/>
              </a:rPr>
              <a:t> Medical procedures</a:t>
            </a:r>
            <a:endParaRPr kumimoji="0" lang="en-US" sz="1200" b="0" i="0" strike="noStrike" kern="1200" cap="none" spc="0" normalizeH="0" baseline="0" noProof="0">
              <a:ln>
                <a:noFill/>
              </a:ln>
              <a:solidFill>
                <a:srgbClr val="174F9B"/>
              </a:solidFill>
              <a:effectLst/>
              <a:uLnTx/>
              <a:uFillTx/>
              <a:latin typeface="Cairo" pitchFamily="2" charset="-78"/>
              <a:cs typeface="Cairo" pitchFamily="2" charset="-78"/>
            </a:endParaRPr>
          </a:p>
        </p:txBody>
      </p:sp>
      <p:sp>
        <p:nvSpPr>
          <p:cNvPr id="98" name="TextBox 97">
            <a:extLst>
              <a:ext uri="{FF2B5EF4-FFF2-40B4-BE49-F238E27FC236}">
                <a16:creationId xmlns:a16="http://schemas.microsoft.com/office/drawing/2014/main" id="{636178AB-D301-3D75-3983-057268CB1A0F}"/>
              </a:ext>
            </a:extLst>
          </p:cNvPr>
          <p:cNvSpPr txBox="1"/>
          <p:nvPr/>
        </p:nvSpPr>
        <p:spPr>
          <a:xfrm flipH="1">
            <a:off x="2607769" y="4512722"/>
            <a:ext cx="4099895" cy="646331"/>
          </a:xfrm>
          <a:prstGeom prst="rect">
            <a:avLst/>
          </a:prstGeom>
          <a:noFill/>
        </p:spPr>
        <p:txBody>
          <a:bodyPr wrap="square" rtlCol="0">
            <a:spAutoFit/>
          </a:bodyPr>
          <a:lstStyle/>
          <a:p>
            <a:pPr algn="l"/>
            <a:r>
              <a:rPr lang="en-US" sz="1200" b="1" i="0">
                <a:solidFill>
                  <a:srgbClr val="1B204C"/>
                </a:solidFill>
                <a:effectLst/>
                <a:latin typeface="Cairo" pitchFamily="2" charset="-78"/>
                <a:cs typeface="Cairo" panose="00000500000000000000" pitchFamily="2" charset="-78"/>
              </a:rPr>
              <a:t>Use an AI model to predict:</a:t>
            </a:r>
          </a:p>
          <a:p>
            <a:br>
              <a:rPr lang="en-US" sz="1200" b="0" i="0">
                <a:solidFill>
                  <a:srgbClr val="1B204C"/>
                </a:solidFill>
                <a:effectLst/>
                <a:latin typeface="Cairo" pitchFamily="2" charset="-78"/>
                <a:cs typeface="Cairo" pitchFamily="2" charset="-78"/>
              </a:rPr>
            </a:br>
            <a:endParaRPr kumimoji="0" lang="en-US" sz="1200" b="1" i="0" u="none" strike="noStrike" kern="1200" cap="none" spc="0" normalizeH="0" baseline="0" noProof="0">
              <a:ln>
                <a:noFill/>
              </a:ln>
              <a:solidFill>
                <a:srgbClr val="1B204C"/>
              </a:solidFill>
              <a:effectLst/>
              <a:uLnTx/>
              <a:uFillTx/>
              <a:latin typeface="Cairo" pitchFamily="2" charset="-78"/>
              <a:cs typeface="Cairo" panose="00000500000000000000" pitchFamily="2" charset="-78"/>
            </a:endParaRPr>
          </a:p>
        </p:txBody>
      </p:sp>
      <p:pic>
        <p:nvPicPr>
          <p:cNvPr id="46" name="Picture 48" descr="A picture containing text, sign, outdoor&#10;&#10;Description automatically generated">
            <a:extLst>
              <a:ext uri="{FF2B5EF4-FFF2-40B4-BE49-F238E27FC236}">
                <a16:creationId xmlns:a16="http://schemas.microsoft.com/office/drawing/2014/main" id="{84FBC816-5285-C463-9D77-8CE07077868F}"/>
              </a:ext>
            </a:extLst>
          </p:cNvPr>
          <p:cNvPicPr>
            <a:picLocks noChangeAspect="1"/>
          </p:cNvPicPr>
          <p:nvPr/>
        </p:nvPicPr>
        <p:blipFill>
          <a:blip r:embed="rId12">
            <a:duotone>
              <a:schemeClr val="accent1">
                <a:shade val="45000"/>
                <a:satMod val="135000"/>
              </a:schemeClr>
              <a:prstClr val="white"/>
            </a:duotone>
          </a:blip>
          <a:stretch>
            <a:fillRect/>
          </a:stretch>
        </p:blipFill>
        <p:spPr>
          <a:xfrm flipH="1">
            <a:off x="7624696" y="2777615"/>
            <a:ext cx="661130" cy="672353"/>
          </a:xfrm>
          <a:prstGeom prst="rect">
            <a:avLst/>
          </a:prstGeom>
        </p:spPr>
      </p:pic>
      <p:cxnSp>
        <p:nvCxnSpPr>
          <p:cNvPr id="55" name="Straight Arrow Connector 54">
            <a:extLst>
              <a:ext uri="{FF2B5EF4-FFF2-40B4-BE49-F238E27FC236}">
                <a16:creationId xmlns:a16="http://schemas.microsoft.com/office/drawing/2014/main" id="{4935FBC1-2B21-6314-87F0-E43DEBC0B6EF}"/>
              </a:ext>
            </a:extLst>
          </p:cNvPr>
          <p:cNvCxnSpPr>
            <a:cxnSpLocks/>
          </p:cNvCxnSpPr>
          <p:nvPr/>
        </p:nvCxnSpPr>
        <p:spPr>
          <a:xfrm>
            <a:off x="3613158" y="3344467"/>
            <a:ext cx="548625" cy="0"/>
          </a:xfrm>
          <a:prstGeom prst="straightConnector1">
            <a:avLst/>
          </a:prstGeom>
          <a:ln w="12700">
            <a:solidFill>
              <a:srgbClr val="00C69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07024672-E1FA-A6E0-0B1F-45BAB0268754}"/>
              </a:ext>
            </a:extLst>
          </p:cNvPr>
          <p:cNvSpPr txBox="1"/>
          <p:nvPr/>
        </p:nvSpPr>
        <p:spPr>
          <a:xfrm flipH="1">
            <a:off x="7173493" y="4775633"/>
            <a:ext cx="3646479" cy="1340752"/>
          </a:xfrm>
          <a:prstGeom prst="rect">
            <a:avLst/>
          </a:prstGeom>
          <a:noFill/>
        </p:spPr>
        <p:txBody>
          <a:bodyPr wrap="square" rtlCol="0">
            <a:spAutoFit/>
          </a:bodyPr>
          <a:lstStyle/>
          <a:p>
            <a:pPr marL="228600" marR="0" lvl="0" indent="-228600" defTabSz="914400" eaLnBrk="1" fontAlgn="auto" latinLnBrk="0" hangingPunct="1">
              <a:lnSpc>
                <a:spcPct val="150000"/>
              </a:lnSpc>
              <a:spcBef>
                <a:spcPts val="0"/>
              </a:spcBef>
              <a:spcAft>
                <a:spcPts val="0"/>
              </a:spcAft>
              <a:buClrTx/>
              <a:buSzTx/>
              <a:buFont typeface="+mj-lt"/>
              <a:buAutoNum type="arabicPeriod"/>
              <a:tabLst/>
              <a:defRPr/>
            </a:pPr>
            <a:r>
              <a:rPr kumimoji="0" lang="en-US" sz="1100" b="0" i="0" u="none" strike="noStrike" kern="1200" cap="none" spc="0" normalizeH="0" baseline="0" noProof="0">
                <a:ln>
                  <a:noFill/>
                </a:ln>
                <a:solidFill>
                  <a:srgbClr val="174F9B"/>
                </a:solidFill>
                <a:effectLst/>
                <a:uLnTx/>
                <a:uFillTx/>
                <a:latin typeface="Cairo" pitchFamily="2" charset="-78"/>
                <a:cs typeface="Cairo" pitchFamily="2" charset="-78"/>
              </a:rPr>
              <a:t>Patients with a high survey score</a:t>
            </a:r>
            <a:r>
              <a:rPr lang="en-US" sz="1100">
                <a:solidFill>
                  <a:srgbClr val="174F9B"/>
                </a:solidFill>
                <a:latin typeface="Cairo" pitchFamily="2" charset="-78"/>
                <a:cs typeface="Cairo" pitchFamily="2" charset="-78"/>
              </a:rPr>
              <a:t> </a:t>
            </a:r>
            <a:r>
              <a:rPr kumimoji="0" lang="en-US" sz="1100" b="0" i="0" u="none" strike="noStrike" kern="1200" cap="none" spc="0" normalizeH="0" baseline="0" noProof="0">
                <a:ln>
                  <a:noFill/>
                </a:ln>
                <a:solidFill>
                  <a:srgbClr val="174F9B"/>
                </a:solidFill>
                <a:effectLst/>
                <a:uLnTx/>
                <a:uFillTx/>
                <a:latin typeface="Cairo" pitchFamily="2" charset="-78"/>
                <a:cs typeface="Cairo" pitchFamily="2" charset="-78"/>
              </a:rPr>
              <a:t>will receive SMS message to book an appointment in </a:t>
            </a:r>
            <a:r>
              <a:rPr lang="en-US" sz="1100">
                <a:solidFill>
                  <a:srgbClr val="174F9B"/>
                </a:solidFill>
                <a:latin typeface="Cairo" pitchFamily="2" charset="-78"/>
                <a:cs typeface="Cairo" pitchFamily="2" charset="-78"/>
              </a:rPr>
              <a:t>S</a:t>
            </a:r>
            <a:r>
              <a:rPr kumimoji="0" lang="en-US" sz="1100" b="0" i="0" u="none" strike="noStrike" kern="1200" cap="none" spc="0" normalizeH="0" baseline="0" noProof="0" err="1">
                <a:ln>
                  <a:noFill/>
                </a:ln>
                <a:solidFill>
                  <a:srgbClr val="174F9B"/>
                </a:solidFill>
                <a:effectLst/>
                <a:uLnTx/>
                <a:uFillTx/>
                <a:latin typeface="Cairo" pitchFamily="2" charset="-78"/>
                <a:cs typeface="Cairo" pitchFamily="2" charset="-78"/>
              </a:rPr>
              <a:t>ehhaty</a:t>
            </a:r>
            <a:r>
              <a:rPr kumimoji="0" lang="en-US" sz="1100" b="0" i="0" u="none" strike="noStrike" kern="1200" cap="none" spc="0" normalizeH="0" baseline="0" noProof="0">
                <a:ln>
                  <a:noFill/>
                </a:ln>
                <a:solidFill>
                  <a:srgbClr val="174F9B"/>
                </a:solidFill>
                <a:effectLst/>
                <a:uLnTx/>
                <a:uFillTx/>
                <a:latin typeface="Cairo" pitchFamily="2" charset="-78"/>
                <a:cs typeface="Cairo" pitchFamily="2" charset="-78"/>
              </a:rPr>
              <a:t> app</a:t>
            </a:r>
          </a:p>
          <a:p>
            <a:pPr marL="228600" marR="0" lvl="0" indent="-228600" defTabSz="914400" eaLnBrk="1" fontAlgn="auto" latinLnBrk="0" hangingPunct="1">
              <a:lnSpc>
                <a:spcPct val="150000"/>
              </a:lnSpc>
              <a:spcBef>
                <a:spcPts val="0"/>
              </a:spcBef>
              <a:spcAft>
                <a:spcPts val="0"/>
              </a:spcAft>
              <a:buClrTx/>
              <a:buSzTx/>
              <a:buFont typeface="+mj-lt"/>
              <a:buAutoNum type="arabicPeriod"/>
              <a:tabLst/>
              <a:defRPr/>
            </a:pPr>
            <a:r>
              <a:rPr kumimoji="0" lang="en-US" sz="1100" b="0" i="0" u="none" strike="noStrike" kern="1200" cap="none" spc="0" normalizeH="0" baseline="0" noProof="0">
                <a:ln>
                  <a:noFill/>
                </a:ln>
                <a:solidFill>
                  <a:srgbClr val="174F9B"/>
                </a:solidFill>
                <a:effectLst/>
                <a:uLnTx/>
                <a:uFillTx/>
                <a:latin typeface="Cairo" pitchFamily="2" charset="-78"/>
                <a:cs typeface="Cairo" pitchFamily="2" charset="-78"/>
              </a:rPr>
              <a:t>Doctors at the participating centers were instructed to take a cumulative diabetes (HbA1c) test and enter results into the HIS.</a:t>
            </a:r>
          </a:p>
        </p:txBody>
      </p:sp>
      <p:pic>
        <p:nvPicPr>
          <p:cNvPr id="82" name="Graphic 81">
            <a:extLst>
              <a:ext uri="{FF2B5EF4-FFF2-40B4-BE49-F238E27FC236}">
                <a16:creationId xmlns:a16="http://schemas.microsoft.com/office/drawing/2014/main" id="{C8A8B57B-FD20-1A1A-2108-9FD27829C267}"/>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5880201" y="2908868"/>
            <a:ext cx="548625" cy="548640"/>
          </a:xfrm>
          <a:prstGeom prst="rect">
            <a:avLst/>
          </a:prstGeom>
        </p:spPr>
      </p:pic>
      <p:sp>
        <p:nvSpPr>
          <p:cNvPr id="83" name="TextBox 82">
            <a:extLst>
              <a:ext uri="{FF2B5EF4-FFF2-40B4-BE49-F238E27FC236}">
                <a16:creationId xmlns:a16="http://schemas.microsoft.com/office/drawing/2014/main" id="{82B1D5E2-48DE-6569-D3FC-1E61C33B2422}"/>
              </a:ext>
            </a:extLst>
          </p:cNvPr>
          <p:cNvSpPr txBox="1"/>
          <p:nvPr/>
        </p:nvSpPr>
        <p:spPr>
          <a:xfrm>
            <a:off x="5377776" y="3475281"/>
            <a:ext cx="1308338" cy="83099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B204C"/>
                </a:solidFill>
                <a:effectLst/>
                <a:uLnTx/>
                <a:uFillTx/>
                <a:latin typeface="Cairo" pitchFamily="2" charset="-78"/>
                <a:cs typeface="Cairo" pitchFamily="2" charset="-78"/>
              </a:rPr>
              <a:t>Send questionnaire to assess situation and risks</a:t>
            </a:r>
          </a:p>
        </p:txBody>
      </p:sp>
      <p:cxnSp>
        <p:nvCxnSpPr>
          <p:cNvPr id="52" name="Straight Arrow Connector 51">
            <a:extLst>
              <a:ext uri="{FF2B5EF4-FFF2-40B4-BE49-F238E27FC236}">
                <a16:creationId xmlns:a16="http://schemas.microsoft.com/office/drawing/2014/main" id="{AC53698E-C6CA-C5EE-BC02-6727882BE819}"/>
              </a:ext>
            </a:extLst>
          </p:cNvPr>
          <p:cNvCxnSpPr>
            <a:cxnSpLocks/>
          </p:cNvCxnSpPr>
          <p:nvPr/>
        </p:nvCxnSpPr>
        <p:spPr>
          <a:xfrm>
            <a:off x="5097290" y="3323185"/>
            <a:ext cx="548625" cy="0"/>
          </a:xfrm>
          <a:prstGeom prst="straightConnector1">
            <a:avLst/>
          </a:prstGeom>
          <a:ln w="12700">
            <a:solidFill>
              <a:srgbClr val="00C69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AA75F673-98F4-7F23-4024-E1E8E5FBA2FA}"/>
              </a:ext>
            </a:extLst>
          </p:cNvPr>
          <p:cNvCxnSpPr>
            <a:cxnSpLocks/>
            <a:stCxn id="65" idx="2"/>
          </p:cNvCxnSpPr>
          <p:nvPr/>
        </p:nvCxnSpPr>
        <p:spPr>
          <a:xfrm flipH="1">
            <a:off x="1267159" y="4231535"/>
            <a:ext cx="2515" cy="180636"/>
          </a:xfrm>
          <a:prstGeom prst="line">
            <a:avLst/>
          </a:prstGeom>
          <a:ln w="15875">
            <a:solidFill>
              <a:srgbClr val="00C690"/>
            </a:solidFill>
          </a:ln>
        </p:spPr>
        <p:style>
          <a:lnRef idx="1">
            <a:schemeClr val="accent1"/>
          </a:lnRef>
          <a:fillRef idx="0">
            <a:schemeClr val="accent1"/>
          </a:fillRef>
          <a:effectRef idx="0">
            <a:schemeClr val="accent1"/>
          </a:effectRef>
          <a:fontRef idx="minor">
            <a:schemeClr val="tx1"/>
          </a:fontRef>
        </p:style>
      </p:cxnSp>
      <p:sp>
        <p:nvSpPr>
          <p:cNvPr id="36" name="Rounded Rectangle 16">
            <a:extLst>
              <a:ext uri="{FF2B5EF4-FFF2-40B4-BE49-F238E27FC236}">
                <a16:creationId xmlns:a16="http://schemas.microsoft.com/office/drawing/2014/main" id="{B9B78F21-66C9-CC35-29B1-0666C9E9779F}"/>
              </a:ext>
            </a:extLst>
          </p:cNvPr>
          <p:cNvSpPr/>
          <p:nvPr/>
        </p:nvSpPr>
        <p:spPr>
          <a:xfrm flipH="1">
            <a:off x="9308060" y="2546147"/>
            <a:ext cx="1558359" cy="1685388"/>
          </a:xfrm>
          <a:prstGeom prst="round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A" sz="1800" b="0" i="0" u="none" strike="noStrike" kern="1200" cap="none" spc="0" normalizeH="0" baseline="0" noProof="0">
              <a:ln>
                <a:noFill/>
              </a:ln>
              <a:solidFill>
                <a:srgbClr val="F1F1F1"/>
              </a:solidFill>
              <a:effectLst/>
              <a:uLnTx/>
              <a:uFillTx/>
              <a:latin typeface="Cairo" pitchFamily="2" charset="-78"/>
              <a:cs typeface="Cairo" pitchFamily="2" charset="-78"/>
            </a:endParaRPr>
          </a:p>
        </p:txBody>
      </p:sp>
      <p:cxnSp>
        <p:nvCxnSpPr>
          <p:cNvPr id="38" name="Straight Connector 37">
            <a:extLst>
              <a:ext uri="{FF2B5EF4-FFF2-40B4-BE49-F238E27FC236}">
                <a16:creationId xmlns:a16="http://schemas.microsoft.com/office/drawing/2014/main" id="{C33A0C0B-5AF2-9515-41A1-E2C56D710734}"/>
              </a:ext>
            </a:extLst>
          </p:cNvPr>
          <p:cNvCxnSpPr>
            <a:cxnSpLocks/>
          </p:cNvCxnSpPr>
          <p:nvPr/>
        </p:nvCxnSpPr>
        <p:spPr>
          <a:xfrm flipH="1">
            <a:off x="8844712" y="3323185"/>
            <a:ext cx="365750" cy="0"/>
          </a:xfrm>
          <a:prstGeom prst="line">
            <a:avLst/>
          </a:prstGeom>
          <a:ln w="22225">
            <a:solidFill>
              <a:srgbClr val="00C690"/>
            </a:solidFill>
          </a:ln>
        </p:spPr>
        <p:style>
          <a:lnRef idx="1">
            <a:schemeClr val="accent5"/>
          </a:lnRef>
          <a:fillRef idx="0">
            <a:schemeClr val="accent5"/>
          </a:fillRef>
          <a:effectRef idx="0">
            <a:schemeClr val="accent5"/>
          </a:effectRef>
          <a:fontRef idx="minor">
            <a:schemeClr val="tx1"/>
          </a:fontRef>
        </p:style>
      </p:cxnSp>
      <p:sp>
        <p:nvSpPr>
          <p:cNvPr id="39" name="TextBox 38">
            <a:extLst>
              <a:ext uri="{FF2B5EF4-FFF2-40B4-BE49-F238E27FC236}">
                <a16:creationId xmlns:a16="http://schemas.microsoft.com/office/drawing/2014/main" id="{A215907D-8FBA-9952-F514-53C6823B6FC4}"/>
              </a:ext>
            </a:extLst>
          </p:cNvPr>
          <p:cNvSpPr txBox="1"/>
          <p:nvPr/>
        </p:nvSpPr>
        <p:spPr>
          <a:xfrm>
            <a:off x="9414872" y="3585206"/>
            <a:ext cx="127658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B204C"/>
                </a:solidFill>
                <a:effectLst/>
                <a:uLnTx/>
                <a:uFillTx/>
                <a:latin typeface="Cairo" pitchFamily="2" charset="-78"/>
                <a:cs typeface="Cairo" pitchFamily="2" charset="-78"/>
              </a:rPr>
              <a:t>Contact </a:t>
            </a:r>
            <a:r>
              <a:rPr lang="en-US" sz="1200" b="0" i="0">
                <a:solidFill>
                  <a:srgbClr val="1B204C"/>
                </a:solidFill>
                <a:effectLst/>
                <a:latin typeface="Cairo" pitchFamily="2" charset="-78"/>
                <a:cs typeface="Cairo" panose="00000500000000000000" pitchFamily="2" charset="-78"/>
              </a:rPr>
              <a:t>with beneficiary</a:t>
            </a:r>
            <a:endParaRPr kumimoji="0" lang="en-US" sz="1200" b="0" i="0" u="none" strike="noStrike" kern="1200" cap="none" spc="0" normalizeH="0" baseline="0" noProof="0">
              <a:ln>
                <a:noFill/>
              </a:ln>
              <a:solidFill>
                <a:srgbClr val="1B204C"/>
              </a:solidFill>
              <a:effectLst/>
              <a:uLnTx/>
              <a:uFillTx/>
              <a:latin typeface="Cairo" pitchFamily="2" charset="-78"/>
              <a:cs typeface="Cairo" pitchFamily="2" charset="-78"/>
            </a:endParaRPr>
          </a:p>
        </p:txBody>
      </p:sp>
      <p:pic>
        <p:nvPicPr>
          <p:cNvPr id="40" name="Picture 48">
            <a:extLst>
              <a:ext uri="{FF2B5EF4-FFF2-40B4-BE49-F238E27FC236}">
                <a16:creationId xmlns:a16="http://schemas.microsoft.com/office/drawing/2014/main" id="{DD1F269F-73C9-118C-AF1B-05CFCBFF43AE}"/>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flipH="1">
            <a:off x="9707875" y="2743731"/>
            <a:ext cx="661130" cy="661148"/>
          </a:xfrm>
          <a:prstGeom prst="rect">
            <a:avLst/>
          </a:prstGeom>
        </p:spPr>
      </p:pic>
      <p:sp>
        <p:nvSpPr>
          <p:cNvPr id="41" name="TextBox 40">
            <a:extLst>
              <a:ext uri="{FF2B5EF4-FFF2-40B4-BE49-F238E27FC236}">
                <a16:creationId xmlns:a16="http://schemas.microsoft.com/office/drawing/2014/main" id="{EE235B77-9D28-7B51-E2C1-A2F7E9E51862}"/>
              </a:ext>
            </a:extLst>
          </p:cNvPr>
          <p:cNvSpPr txBox="1"/>
          <p:nvPr/>
        </p:nvSpPr>
        <p:spPr>
          <a:xfrm flipH="1">
            <a:off x="6967495" y="4523507"/>
            <a:ext cx="3223283" cy="276999"/>
          </a:xfrm>
          <a:prstGeom prst="rect">
            <a:avLst/>
          </a:prstGeom>
          <a:noFill/>
        </p:spPr>
        <p:txBody>
          <a:bodyPr wrap="square" rtlCol="0">
            <a:spAutoFit/>
          </a:bodyPr>
          <a:lstStyle/>
          <a:p>
            <a:pPr marR="0" lvl="0" algn="r" defTabSz="914400" eaLnBrk="1" fontAlgn="auto" latinLnBrk="0" hangingPunct="1">
              <a:lnSpc>
                <a:spcPct val="100000"/>
              </a:lnSpc>
              <a:spcBef>
                <a:spcPts val="0"/>
              </a:spcBef>
              <a:spcAft>
                <a:spcPts val="0"/>
              </a:spcAft>
              <a:buClrTx/>
              <a:buSzTx/>
              <a:tabLst/>
              <a:defRPr/>
            </a:pPr>
            <a:r>
              <a:rPr kumimoji="0" lang="en-US" sz="1200" b="1" i="0" u="none" strike="noStrike" kern="1200" cap="none" spc="0" normalizeH="0" baseline="0" noProof="0">
                <a:ln>
                  <a:noFill/>
                </a:ln>
                <a:solidFill>
                  <a:srgbClr val="1B204C"/>
                </a:solidFill>
                <a:effectLst/>
                <a:uLnTx/>
                <a:uFillTx/>
                <a:latin typeface="Cairo" pitchFamily="2" charset="-78"/>
                <a:cs typeface="Cairo" pitchFamily="2" charset="-78"/>
              </a:rPr>
              <a:t>Review data and treatment decision make</a:t>
            </a:r>
            <a:endParaRPr kumimoji="0" lang="ar-SA" sz="1200" b="1" i="0" u="none" strike="noStrike" kern="1200" cap="none" spc="0" normalizeH="0" baseline="0" noProof="0">
              <a:ln>
                <a:noFill/>
              </a:ln>
              <a:solidFill>
                <a:srgbClr val="1B204C"/>
              </a:solidFill>
              <a:effectLst/>
              <a:uLnTx/>
              <a:uFillTx/>
              <a:latin typeface="Cairo" pitchFamily="2" charset="-78"/>
              <a:cs typeface="Cairo" pitchFamily="2" charset="-78"/>
            </a:endParaRPr>
          </a:p>
        </p:txBody>
      </p:sp>
      <p:sp>
        <p:nvSpPr>
          <p:cNvPr id="45" name="TextBox 44">
            <a:extLst>
              <a:ext uri="{FF2B5EF4-FFF2-40B4-BE49-F238E27FC236}">
                <a16:creationId xmlns:a16="http://schemas.microsoft.com/office/drawing/2014/main" id="{E090CC73-D9F1-E050-95AB-987C6B41DFBB}"/>
              </a:ext>
            </a:extLst>
          </p:cNvPr>
          <p:cNvSpPr txBox="1"/>
          <p:nvPr/>
        </p:nvSpPr>
        <p:spPr>
          <a:xfrm flipH="1">
            <a:off x="2563487" y="4775633"/>
            <a:ext cx="4106410" cy="1848583"/>
          </a:xfrm>
          <a:prstGeom prst="rect">
            <a:avLst/>
          </a:prstGeom>
          <a:noFill/>
        </p:spPr>
        <p:txBody>
          <a:bodyPr wrap="square" rtlCol="0">
            <a:spAutoFit/>
          </a:bodyPr>
          <a:lstStyle/>
          <a:p>
            <a:pPr marL="228600" indent="-228600">
              <a:lnSpc>
                <a:spcPct val="150000"/>
              </a:lnSpc>
              <a:buFont typeface="+mj-lt"/>
              <a:buAutoNum type="arabicPeriod"/>
              <a:defRPr/>
            </a:pPr>
            <a:r>
              <a:rPr kumimoji="0" lang="en-US" sz="1100" b="0" i="0" u="none" strike="noStrike" kern="1200" cap="none" spc="0" normalizeH="0" baseline="0" noProof="0">
                <a:ln>
                  <a:noFill/>
                </a:ln>
                <a:solidFill>
                  <a:srgbClr val="174F9B"/>
                </a:solidFill>
                <a:effectLst/>
                <a:uLnTx/>
                <a:uFillTx/>
                <a:latin typeface="Cairo" pitchFamily="2" charset="-78"/>
                <a:cs typeface="Cairo" pitchFamily="2" charset="-78"/>
              </a:rPr>
              <a:t>Beneficiaries of 3 PHC were </a:t>
            </a:r>
            <a:r>
              <a:rPr lang="en-US" sz="1100">
                <a:solidFill>
                  <a:srgbClr val="174F9B"/>
                </a:solidFill>
                <a:latin typeface="Cairo" pitchFamily="2" charset="-78"/>
                <a:cs typeface="Cairo" pitchFamily="2" charset="-78"/>
              </a:rPr>
              <a:t>assessed using AI for likelihood of having diabetes or prediabetes based on individuals' information.</a:t>
            </a:r>
            <a:endParaRPr kumimoji="0" lang="en-US" sz="1100" b="0" i="0" u="none" strike="noStrike" kern="1200" cap="none" spc="0" normalizeH="0" baseline="0" noProof="0">
              <a:ln>
                <a:noFill/>
              </a:ln>
              <a:solidFill>
                <a:srgbClr val="174F9B"/>
              </a:solidFill>
              <a:effectLst/>
              <a:uLnTx/>
              <a:uFillTx/>
              <a:latin typeface="Cairo" pitchFamily="2" charset="-78"/>
              <a:cs typeface="Cairo" pitchFamily="2" charset="-78"/>
            </a:endParaRPr>
          </a:p>
          <a:p>
            <a:pPr marL="228600" marR="0" lvl="0" indent="-228600" defTabSz="914400" eaLnBrk="1" fontAlgn="auto" latinLnBrk="0" hangingPunct="1">
              <a:lnSpc>
                <a:spcPct val="150000"/>
              </a:lnSpc>
              <a:spcBef>
                <a:spcPts val="0"/>
              </a:spcBef>
              <a:spcAft>
                <a:spcPts val="0"/>
              </a:spcAft>
              <a:buClrTx/>
              <a:buSzTx/>
              <a:buFont typeface="+mj-lt"/>
              <a:buAutoNum type="arabicPeriod"/>
              <a:tabLst/>
              <a:defRPr/>
            </a:pPr>
            <a:r>
              <a:rPr kumimoji="0" lang="en-US" sz="1100" b="0" i="0" u="none" strike="noStrike" kern="1200" cap="none" spc="0" normalizeH="0" baseline="0" noProof="0">
                <a:ln>
                  <a:noFill/>
                </a:ln>
                <a:solidFill>
                  <a:srgbClr val="174F9B"/>
                </a:solidFill>
                <a:effectLst/>
                <a:uLnTx/>
                <a:uFillTx/>
                <a:latin typeface="Cairo" pitchFamily="2" charset="-78"/>
                <a:cs typeface="Cairo" pitchFamily="2" charset="-78"/>
              </a:rPr>
              <a:t>AI model produced a probability score (risk score) of likelihood to have diabetes or prediabetes based.</a:t>
            </a:r>
          </a:p>
          <a:p>
            <a:pPr marL="228600" marR="0" lvl="0" indent="-228600" defTabSz="914400" eaLnBrk="1" fontAlgn="auto" latinLnBrk="0" hangingPunct="1">
              <a:lnSpc>
                <a:spcPct val="150000"/>
              </a:lnSpc>
              <a:spcBef>
                <a:spcPts val="0"/>
              </a:spcBef>
              <a:spcAft>
                <a:spcPts val="0"/>
              </a:spcAft>
              <a:buClrTx/>
              <a:buSzTx/>
              <a:buFont typeface="+mj-lt"/>
              <a:buAutoNum type="arabicPeriod"/>
              <a:tabLst/>
              <a:defRPr/>
            </a:pPr>
            <a:r>
              <a:rPr lang="en-US" sz="1100" b="0" i="0">
                <a:solidFill>
                  <a:srgbClr val="174F9B"/>
                </a:solidFill>
                <a:effectLst/>
                <a:latin typeface="Cairo" pitchFamily="2" charset="-78"/>
                <a:cs typeface="Cairo" panose="00000500000000000000" pitchFamily="2" charset="-78"/>
              </a:rPr>
              <a:t>ADA risk assessment (Arabic version) Questionnaire  was sent to 3400 individuals (representative).</a:t>
            </a:r>
            <a:endParaRPr kumimoji="0" lang="ar-SA" sz="1100" b="0" i="0" u="none" strike="noStrike" kern="1200" cap="none" spc="0" normalizeH="0" baseline="0" noProof="0">
              <a:ln>
                <a:noFill/>
              </a:ln>
              <a:solidFill>
                <a:srgbClr val="174F9B"/>
              </a:solidFill>
              <a:effectLst/>
              <a:uLnTx/>
              <a:uFillTx/>
              <a:latin typeface="Cairo" pitchFamily="2" charset="-78"/>
              <a:cs typeface="Cairo" pitchFamily="2" charset="-78"/>
            </a:endParaRPr>
          </a:p>
        </p:txBody>
      </p:sp>
      <p:cxnSp>
        <p:nvCxnSpPr>
          <p:cNvPr id="35" name="Straight Connector 34">
            <a:extLst>
              <a:ext uri="{FF2B5EF4-FFF2-40B4-BE49-F238E27FC236}">
                <a16:creationId xmlns:a16="http://schemas.microsoft.com/office/drawing/2014/main" id="{413FF831-F31A-65B5-1674-295F30A3B836}"/>
              </a:ext>
            </a:extLst>
          </p:cNvPr>
          <p:cNvCxnSpPr>
            <a:cxnSpLocks/>
          </p:cNvCxnSpPr>
          <p:nvPr/>
        </p:nvCxnSpPr>
        <p:spPr>
          <a:xfrm>
            <a:off x="619577" y="4413858"/>
            <a:ext cx="1423853"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5516E94-D2B8-12D1-7F83-86DE44499F08}"/>
              </a:ext>
            </a:extLst>
          </p:cNvPr>
          <p:cNvCxnSpPr>
            <a:cxnSpLocks/>
          </p:cNvCxnSpPr>
          <p:nvPr/>
        </p:nvCxnSpPr>
        <p:spPr>
          <a:xfrm>
            <a:off x="2737930" y="4443919"/>
            <a:ext cx="3877366"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1720C91-6681-A818-9881-E0F70214E216}"/>
              </a:ext>
            </a:extLst>
          </p:cNvPr>
          <p:cNvCxnSpPr>
            <a:cxnSpLocks/>
          </p:cNvCxnSpPr>
          <p:nvPr/>
        </p:nvCxnSpPr>
        <p:spPr>
          <a:xfrm>
            <a:off x="7271779" y="4434878"/>
            <a:ext cx="3548193"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object 3">
            <a:extLst>
              <a:ext uri="{FF2B5EF4-FFF2-40B4-BE49-F238E27FC236}">
                <a16:creationId xmlns:a16="http://schemas.microsoft.com/office/drawing/2014/main" id="{6E10B914-E7F5-CB10-32D4-5AFEBB8B0824}"/>
              </a:ext>
            </a:extLst>
          </p:cNvPr>
          <p:cNvSpPr txBox="1">
            <a:spLocks/>
          </p:cNvSpPr>
          <p:nvPr/>
        </p:nvSpPr>
        <p:spPr>
          <a:xfrm>
            <a:off x="933801" y="193356"/>
            <a:ext cx="11096442" cy="504625"/>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gn="l">
              <a:lnSpc>
                <a:spcPct val="100000"/>
              </a:lnSpc>
              <a:spcBef>
                <a:spcPts val="95"/>
              </a:spcBef>
            </a:pPr>
            <a:r>
              <a:rPr lang="en-US" sz="3200" dirty="0">
                <a:latin typeface="Cairo" pitchFamily="2" charset="-78"/>
                <a:cs typeface="Cairo" pitchFamily="2" charset="-78"/>
              </a:rPr>
              <a:t>Digital Twin 1.0:The Pilot study- The protocol</a:t>
            </a:r>
          </a:p>
        </p:txBody>
      </p:sp>
    </p:spTree>
    <p:extLst>
      <p:ext uri="{BB962C8B-B14F-4D97-AF65-F5344CB8AC3E}">
        <p14:creationId xmlns:p14="http://schemas.microsoft.com/office/powerpoint/2010/main" val="27781458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0" name="Object 39" hidden="1">
            <a:extLst>
              <a:ext uri="{FF2B5EF4-FFF2-40B4-BE49-F238E27FC236}">
                <a16:creationId xmlns:a16="http://schemas.microsoft.com/office/drawing/2014/main" id="{AA455321-C28B-0C3D-D287-C941EF97FF8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40" name="Object 39" hidden="1">
                        <a:extLst>
                          <a:ext uri="{FF2B5EF4-FFF2-40B4-BE49-F238E27FC236}">
                            <a16:creationId xmlns:a16="http://schemas.microsoft.com/office/drawing/2014/main" id="{AA455321-C28B-0C3D-D287-C941EF97FF8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9" name="Rectangle 15">
            <a:extLst>
              <a:ext uri="{FF2B5EF4-FFF2-40B4-BE49-F238E27FC236}">
                <a16:creationId xmlns:a16="http://schemas.microsoft.com/office/drawing/2014/main" id="{04CD231B-86E5-F46E-8799-E417284CBFD6}"/>
              </a:ext>
            </a:extLst>
          </p:cNvPr>
          <p:cNvSpPr>
            <a:spLocks noChangeArrowheads="1"/>
          </p:cNvSpPr>
          <p:nvPr/>
        </p:nvSpPr>
        <p:spPr bwMode="auto">
          <a:xfrm>
            <a:off x="152400" y="254000"/>
            <a:ext cx="12192000" cy="0"/>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0" name="Rectangle 16">
            <a:extLst>
              <a:ext uri="{FF2B5EF4-FFF2-40B4-BE49-F238E27FC236}">
                <a16:creationId xmlns:a16="http://schemas.microsoft.com/office/drawing/2014/main" id="{DBD17F8B-1F9A-E0AD-B961-E19E93DA1C08}"/>
              </a:ext>
            </a:extLst>
          </p:cNvPr>
          <p:cNvSpPr>
            <a:spLocks noChangeArrowheads="1"/>
          </p:cNvSpPr>
          <p:nvPr/>
        </p:nvSpPr>
        <p:spPr bwMode="auto">
          <a:xfrm>
            <a:off x="152400" y="2540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cxnSp>
        <p:nvCxnSpPr>
          <p:cNvPr id="39" name="Straight Arrow Connector 38">
            <a:extLst>
              <a:ext uri="{FF2B5EF4-FFF2-40B4-BE49-F238E27FC236}">
                <a16:creationId xmlns:a16="http://schemas.microsoft.com/office/drawing/2014/main" id="{0E8E864F-FB60-57AC-E8BA-DE1D4D2B5CF1}"/>
              </a:ext>
            </a:extLst>
          </p:cNvPr>
          <p:cNvCxnSpPr>
            <a:cxnSpLocks/>
          </p:cNvCxnSpPr>
          <p:nvPr/>
        </p:nvCxnSpPr>
        <p:spPr>
          <a:xfrm>
            <a:off x="1480486" y="2788035"/>
            <a:ext cx="8511573" cy="0"/>
          </a:xfrm>
          <a:prstGeom prst="straightConnector1">
            <a:avLst/>
          </a:prstGeom>
          <a:ln w="158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73458539-6973-24E8-AED0-35B023719823}"/>
              </a:ext>
            </a:extLst>
          </p:cNvPr>
          <p:cNvSpPr/>
          <p:nvPr/>
        </p:nvSpPr>
        <p:spPr>
          <a:xfrm flipH="1">
            <a:off x="557631" y="3772076"/>
            <a:ext cx="2266584" cy="2938697"/>
          </a:xfrm>
          <a:prstGeom prst="roundRect">
            <a:avLst/>
          </a:prstGeom>
          <a:solidFill>
            <a:schemeClr val="bg1">
              <a:lumMod val="95000"/>
              <a:alpha val="37000"/>
            </a:schemeClr>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nchorCtr="0"/>
          <a:lstStyle/>
          <a:p>
            <a:pPr algn="ctr">
              <a:spcAft>
                <a:spcPts val="600"/>
              </a:spcAft>
            </a:pPr>
            <a:endParaRPr lang="en-US" sz="1400" b="1">
              <a:solidFill>
                <a:schemeClr val="tx1"/>
              </a:solidFill>
              <a:latin typeface="Cairo" pitchFamily="2" charset="-78"/>
              <a:cs typeface="Cairo" pitchFamily="2" charset="-78"/>
            </a:endParaRPr>
          </a:p>
          <a:p>
            <a:pPr algn="ctr">
              <a:spcAft>
                <a:spcPts val="600"/>
              </a:spcAft>
            </a:pPr>
            <a:r>
              <a:rPr lang="en-US" sz="1400" b="1">
                <a:solidFill>
                  <a:srgbClr val="1B204C"/>
                </a:solidFill>
                <a:latin typeface="Cairo" pitchFamily="2" charset="-78"/>
                <a:cs typeface="Cairo" pitchFamily="2" charset="-78"/>
              </a:rPr>
              <a:t>Data Source:</a:t>
            </a:r>
          </a:p>
          <a:p>
            <a:pPr algn="ctr"/>
            <a:r>
              <a:rPr lang="en-US" sz="1400">
                <a:solidFill>
                  <a:srgbClr val="174F9B"/>
                </a:solidFill>
                <a:latin typeface="Cairo" pitchFamily="2" charset="-78"/>
                <a:cs typeface="Cairo" pitchFamily="2" charset="-78"/>
              </a:rPr>
              <a:t>Primary healthcare center’s HIS</a:t>
            </a:r>
          </a:p>
          <a:p>
            <a:pPr algn="ctr"/>
            <a:endParaRPr lang="en-US" sz="1400">
              <a:solidFill>
                <a:srgbClr val="1B204C"/>
              </a:solidFill>
              <a:latin typeface="Cairo" pitchFamily="2" charset="-78"/>
              <a:cs typeface="Cairo" pitchFamily="2" charset="-78"/>
            </a:endParaRPr>
          </a:p>
          <a:p>
            <a:pPr algn="ctr"/>
            <a:r>
              <a:rPr lang="en-US" sz="1400" b="1">
                <a:solidFill>
                  <a:srgbClr val="1B204C"/>
                </a:solidFill>
                <a:latin typeface="Cairo" pitchFamily="2" charset="-78"/>
                <a:cs typeface="Cairo" pitchFamily="2" charset="-78"/>
              </a:rPr>
              <a:t>Date of data</a:t>
            </a:r>
          </a:p>
          <a:p>
            <a:pPr algn="ctr"/>
            <a:r>
              <a:rPr lang="en-US" sz="1400" b="1">
                <a:solidFill>
                  <a:srgbClr val="1B204C"/>
                </a:solidFill>
                <a:latin typeface="Cairo" pitchFamily="2" charset="-78"/>
                <a:cs typeface="Cairo" pitchFamily="2" charset="-78"/>
              </a:rPr>
              <a:t> collection:</a:t>
            </a:r>
          </a:p>
          <a:p>
            <a:pPr algn="ctr"/>
            <a:r>
              <a:rPr lang="en-US" sz="1400">
                <a:solidFill>
                  <a:srgbClr val="174F9B"/>
                </a:solidFill>
                <a:latin typeface="Cairo" pitchFamily="2" charset="-78"/>
                <a:cs typeface="Cairo" pitchFamily="2" charset="-78"/>
              </a:rPr>
              <a:t>2017- present</a:t>
            </a:r>
          </a:p>
          <a:p>
            <a:pPr algn="ctr"/>
            <a:endParaRPr lang="en-US" sz="1400">
              <a:solidFill>
                <a:schemeClr val="tx1"/>
              </a:solidFill>
              <a:latin typeface="Cairo" pitchFamily="2" charset="-78"/>
              <a:cs typeface="Cairo" pitchFamily="2" charset="-78"/>
            </a:endParaRPr>
          </a:p>
          <a:p>
            <a:pPr algn="ctr"/>
            <a:r>
              <a:rPr lang="en-US" sz="1400" b="1">
                <a:solidFill>
                  <a:srgbClr val="1B204C"/>
                </a:solidFill>
                <a:latin typeface="Cairo" pitchFamily="2" charset="-78"/>
                <a:cs typeface="Cairo" pitchFamily="2" charset="-78"/>
              </a:rPr>
              <a:t>Sample Number:</a:t>
            </a:r>
          </a:p>
          <a:p>
            <a:pPr algn="ctr"/>
            <a:r>
              <a:rPr lang="en-US" sz="1400">
                <a:solidFill>
                  <a:srgbClr val="174F9B"/>
                </a:solidFill>
                <a:latin typeface="Cairo" pitchFamily="2" charset="-78"/>
                <a:cs typeface="Cairo" pitchFamily="2" charset="-78"/>
              </a:rPr>
              <a:t>~7 Million</a:t>
            </a:r>
          </a:p>
          <a:p>
            <a:pPr algn="ctr"/>
            <a:endParaRPr lang="ar-SA" sz="1400">
              <a:solidFill>
                <a:schemeClr val="tx1"/>
              </a:solidFill>
              <a:latin typeface="Cairo" pitchFamily="2" charset="-78"/>
              <a:cs typeface="Cairo" pitchFamily="2" charset="-78"/>
            </a:endParaRPr>
          </a:p>
        </p:txBody>
      </p:sp>
      <p:sp>
        <p:nvSpPr>
          <p:cNvPr id="2" name="TextBox 1">
            <a:extLst>
              <a:ext uri="{FF2B5EF4-FFF2-40B4-BE49-F238E27FC236}">
                <a16:creationId xmlns:a16="http://schemas.microsoft.com/office/drawing/2014/main" id="{24A779E1-1E62-89FD-BC34-4E6BCA4EAEDA}"/>
              </a:ext>
            </a:extLst>
          </p:cNvPr>
          <p:cNvSpPr txBox="1"/>
          <p:nvPr/>
        </p:nvSpPr>
        <p:spPr>
          <a:xfrm flipH="1">
            <a:off x="960710" y="3266755"/>
            <a:ext cx="1369070" cy="523220"/>
          </a:xfrm>
          <a:prstGeom prst="rect">
            <a:avLst/>
          </a:prstGeom>
          <a:noFill/>
        </p:spPr>
        <p:txBody>
          <a:bodyPr wrap="square" rtlCol="0">
            <a:spAutoFit/>
          </a:bodyPr>
          <a:lstStyle/>
          <a:p>
            <a:pPr algn="ctr" rtl="1"/>
            <a:r>
              <a:rPr lang="en-US" sz="1400" b="1">
                <a:latin typeface="Cairo" panose="00000500000000000000" pitchFamily="2" charset="-78"/>
                <a:cs typeface="Cairo" panose="00000500000000000000" pitchFamily="2" charset="-78"/>
              </a:rPr>
              <a:t>Data Collection</a:t>
            </a:r>
          </a:p>
        </p:txBody>
      </p:sp>
      <p:sp>
        <p:nvSpPr>
          <p:cNvPr id="3" name="Oval 2">
            <a:extLst>
              <a:ext uri="{FF2B5EF4-FFF2-40B4-BE49-F238E27FC236}">
                <a16:creationId xmlns:a16="http://schemas.microsoft.com/office/drawing/2014/main" id="{4577D8A3-6EF5-69BE-B1CF-FDDCD56AC7E5}"/>
              </a:ext>
            </a:extLst>
          </p:cNvPr>
          <p:cNvSpPr/>
          <p:nvPr/>
        </p:nvSpPr>
        <p:spPr>
          <a:xfrm flipH="1">
            <a:off x="1235900" y="2376555"/>
            <a:ext cx="823077" cy="822960"/>
          </a:xfrm>
          <a:prstGeom prst="ellipse">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pic>
        <p:nvPicPr>
          <p:cNvPr id="7" name="Graphic 6">
            <a:extLst>
              <a:ext uri="{FF2B5EF4-FFF2-40B4-BE49-F238E27FC236}">
                <a16:creationId xmlns:a16="http://schemas.microsoft.com/office/drawing/2014/main" id="{B4501A6B-B430-5492-CE49-51E8EBAADB2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flipH="1">
            <a:off x="1355823" y="2513715"/>
            <a:ext cx="548640" cy="548640"/>
          </a:xfrm>
          <a:prstGeom prst="rect">
            <a:avLst/>
          </a:prstGeom>
        </p:spPr>
      </p:pic>
      <p:sp>
        <p:nvSpPr>
          <p:cNvPr id="12" name="Rectangle: Rounded Corners 11">
            <a:extLst>
              <a:ext uri="{FF2B5EF4-FFF2-40B4-BE49-F238E27FC236}">
                <a16:creationId xmlns:a16="http://schemas.microsoft.com/office/drawing/2014/main" id="{DB262794-ED2A-87FF-2532-597FA2024F12}"/>
              </a:ext>
            </a:extLst>
          </p:cNvPr>
          <p:cNvSpPr/>
          <p:nvPr/>
        </p:nvSpPr>
        <p:spPr>
          <a:xfrm flipH="1">
            <a:off x="3193858" y="3772075"/>
            <a:ext cx="2266584" cy="2938697"/>
          </a:xfrm>
          <a:prstGeom prst="roundRect">
            <a:avLst/>
          </a:prstGeom>
          <a:solidFill>
            <a:schemeClr val="bg1">
              <a:lumMod val="95000"/>
              <a:alpha val="37000"/>
            </a:schemeClr>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nchorCtr="0"/>
          <a:lstStyle/>
          <a:p>
            <a:pPr marL="0" algn="r" defTabSz="914400" rtl="1" eaLnBrk="1" latinLnBrk="0" hangingPunct="1"/>
            <a:endParaRPr lang="ar-SA" sz="1400">
              <a:solidFill>
                <a:schemeClr val="tx1"/>
              </a:solidFill>
              <a:highlight>
                <a:srgbClr val="00FFFF"/>
              </a:highlight>
              <a:latin typeface="Cairo" pitchFamily="2" charset="-78"/>
              <a:cs typeface="Cairo" pitchFamily="2" charset="-78"/>
            </a:endParaRPr>
          </a:p>
        </p:txBody>
      </p:sp>
      <p:sp>
        <p:nvSpPr>
          <p:cNvPr id="8" name="TextBox 7">
            <a:extLst>
              <a:ext uri="{FF2B5EF4-FFF2-40B4-BE49-F238E27FC236}">
                <a16:creationId xmlns:a16="http://schemas.microsoft.com/office/drawing/2014/main" id="{21860EE8-4C2B-577C-5A33-2CB993D569FC}"/>
              </a:ext>
            </a:extLst>
          </p:cNvPr>
          <p:cNvSpPr txBox="1"/>
          <p:nvPr/>
        </p:nvSpPr>
        <p:spPr>
          <a:xfrm flipH="1">
            <a:off x="3477419" y="3216841"/>
            <a:ext cx="1369070" cy="523220"/>
          </a:xfrm>
          <a:prstGeom prst="rect">
            <a:avLst/>
          </a:prstGeom>
          <a:noFill/>
        </p:spPr>
        <p:txBody>
          <a:bodyPr wrap="square" rtlCol="0">
            <a:spAutoFit/>
          </a:bodyPr>
          <a:lstStyle/>
          <a:p>
            <a:pPr algn="ctr" rtl="1"/>
            <a:r>
              <a:rPr lang="en-US" sz="1400" b="1">
                <a:latin typeface="Cairo" panose="00000500000000000000" pitchFamily="2" charset="-78"/>
                <a:cs typeface="Cairo" panose="00000500000000000000" pitchFamily="2" charset="-78"/>
              </a:rPr>
              <a:t>Data Processing</a:t>
            </a:r>
          </a:p>
        </p:txBody>
      </p:sp>
      <p:sp>
        <p:nvSpPr>
          <p:cNvPr id="11" name="Oval 10">
            <a:extLst>
              <a:ext uri="{FF2B5EF4-FFF2-40B4-BE49-F238E27FC236}">
                <a16:creationId xmlns:a16="http://schemas.microsoft.com/office/drawing/2014/main" id="{47E10CD4-229C-605B-32D3-D3AE708FA945}"/>
              </a:ext>
            </a:extLst>
          </p:cNvPr>
          <p:cNvSpPr/>
          <p:nvPr/>
        </p:nvSpPr>
        <p:spPr>
          <a:xfrm flipH="1">
            <a:off x="3750416" y="2376555"/>
            <a:ext cx="823077" cy="822960"/>
          </a:xfrm>
          <a:prstGeom prst="ellipse">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a:extLst>
              <a:ext uri="{FF2B5EF4-FFF2-40B4-BE49-F238E27FC236}">
                <a16:creationId xmlns:a16="http://schemas.microsoft.com/office/drawing/2014/main" id="{09A5DA61-9E32-D803-C504-D186BAD44C8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flipH="1">
            <a:off x="3887634" y="2515596"/>
            <a:ext cx="548640" cy="548640"/>
          </a:xfrm>
          <a:prstGeom prst="rect">
            <a:avLst/>
          </a:prstGeom>
        </p:spPr>
      </p:pic>
      <p:sp>
        <p:nvSpPr>
          <p:cNvPr id="32" name="Rectangle: Rounded Corners 31">
            <a:extLst>
              <a:ext uri="{FF2B5EF4-FFF2-40B4-BE49-F238E27FC236}">
                <a16:creationId xmlns:a16="http://schemas.microsoft.com/office/drawing/2014/main" id="{E8D9B476-7D72-A095-891F-54A8FFCB21D7}"/>
              </a:ext>
            </a:extLst>
          </p:cNvPr>
          <p:cNvSpPr/>
          <p:nvPr/>
        </p:nvSpPr>
        <p:spPr>
          <a:xfrm flipH="1">
            <a:off x="5830086" y="3772077"/>
            <a:ext cx="2266584" cy="2938697"/>
          </a:xfrm>
          <a:prstGeom prst="roundRect">
            <a:avLst/>
          </a:prstGeom>
          <a:solidFill>
            <a:schemeClr val="bg1">
              <a:lumMod val="95000"/>
              <a:alpha val="37000"/>
            </a:schemeClr>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nchorCtr="0"/>
          <a:lstStyle/>
          <a:p>
            <a:endParaRPr lang="en-US" sz="1400">
              <a:solidFill>
                <a:schemeClr val="tx1"/>
              </a:solidFill>
              <a:latin typeface="Cairo" pitchFamily="2" charset="-78"/>
              <a:cs typeface="Cairo" pitchFamily="2" charset="-78"/>
            </a:endParaRPr>
          </a:p>
        </p:txBody>
      </p:sp>
      <p:sp>
        <p:nvSpPr>
          <p:cNvPr id="30" name="TextBox 29">
            <a:extLst>
              <a:ext uri="{FF2B5EF4-FFF2-40B4-BE49-F238E27FC236}">
                <a16:creationId xmlns:a16="http://schemas.microsoft.com/office/drawing/2014/main" id="{7C419EA6-8303-64E3-94DA-931641CE8382}"/>
              </a:ext>
            </a:extLst>
          </p:cNvPr>
          <p:cNvSpPr txBox="1"/>
          <p:nvPr/>
        </p:nvSpPr>
        <p:spPr>
          <a:xfrm flipH="1">
            <a:off x="5994127" y="3253863"/>
            <a:ext cx="1950821" cy="307777"/>
          </a:xfrm>
          <a:prstGeom prst="rect">
            <a:avLst/>
          </a:prstGeom>
          <a:noFill/>
        </p:spPr>
        <p:txBody>
          <a:bodyPr wrap="square" rtlCol="0">
            <a:spAutoFit/>
          </a:bodyPr>
          <a:lstStyle/>
          <a:p>
            <a:pPr algn="ctr" rtl="1"/>
            <a:r>
              <a:rPr lang="en-US" sz="1400" b="1">
                <a:latin typeface="Cairo" panose="00000500000000000000" pitchFamily="2" charset="-78"/>
                <a:cs typeface="Cairo" panose="00000500000000000000" pitchFamily="2" charset="-78"/>
              </a:rPr>
              <a:t>Building ML model</a:t>
            </a:r>
          </a:p>
        </p:txBody>
      </p:sp>
      <p:sp>
        <p:nvSpPr>
          <p:cNvPr id="31" name="Oval 30">
            <a:extLst>
              <a:ext uri="{FF2B5EF4-FFF2-40B4-BE49-F238E27FC236}">
                <a16:creationId xmlns:a16="http://schemas.microsoft.com/office/drawing/2014/main" id="{8EDA33FF-52EE-B411-E888-B9BD4D408D76}"/>
              </a:ext>
            </a:extLst>
          </p:cNvPr>
          <p:cNvSpPr/>
          <p:nvPr/>
        </p:nvSpPr>
        <p:spPr>
          <a:xfrm flipH="1">
            <a:off x="6558000" y="2376555"/>
            <a:ext cx="823077" cy="822960"/>
          </a:xfrm>
          <a:prstGeom prst="ellipse">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36" name="Rectangle: Rounded Corners 35">
            <a:extLst>
              <a:ext uri="{FF2B5EF4-FFF2-40B4-BE49-F238E27FC236}">
                <a16:creationId xmlns:a16="http://schemas.microsoft.com/office/drawing/2014/main" id="{8E9BDCC3-CA73-2AE7-CCCB-E9854BB465B1}"/>
              </a:ext>
            </a:extLst>
          </p:cNvPr>
          <p:cNvSpPr/>
          <p:nvPr/>
        </p:nvSpPr>
        <p:spPr>
          <a:xfrm flipH="1">
            <a:off x="8637670" y="3772077"/>
            <a:ext cx="2266584" cy="2938697"/>
          </a:xfrm>
          <a:prstGeom prst="roundRect">
            <a:avLst/>
          </a:prstGeom>
          <a:solidFill>
            <a:schemeClr val="bg1">
              <a:lumMod val="95000"/>
              <a:alpha val="37000"/>
            </a:schemeClr>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nchorCtr="0"/>
          <a:lstStyle/>
          <a:p>
            <a:pPr marL="0" algn="ctr" defTabSz="914400" rtl="1" eaLnBrk="1" latinLnBrk="0" hangingPunct="1"/>
            <a:endParaRPr lang="ar-SA" sz="1400">
              <a:solidFill>
                <a:schemeClr val="tx1"/>
              </a:solidFill>
              <a:latin typeface="Cairo" pitchFamily="2" charset="-78"/>
              <a:cs typeface="Cairo" pitchFamily="2" charset="-78"/>
            </a:endParaRPr>
          </a:p>
        </p:txBody>
      </p:sp>
      <p:sp>
        <p:nvSpPr>
          <p:cNvPr id="34" name="TextBox 33">
            <a:extLst>
              <a:ext uri="{FF2B5EF4-FFF2-40B4-BE49-F238E27FC236}">
                <a16:creationId xmlns:a16="http://schemas.microsoft.com/office/drawing/2014/main" id="{E0FF034E-8172-A90E-2651-ADDB127DA858}"/>
              </a:ext>
            </a:extLst>
          </p:cNvPr>
          <p:cNvSpPr txBox="1"/>
          <p:nvPr/>
        </p:nvSpPr>
        <p:spPr>
          <a:xfrm flipH="1">
            <a:off x="9092587" y="3232856"/>
            <a:ext cx="1369070" cy="523220"/>
          </a:xfrm>
          <a:prstGeom prst="rect">
            <a:avLst/>
          </a:prstGeom>
          <a:noFill/>
        </p:spPr>
        <p:txBody>
          <a:bodyPr wrap="square" rtlCol="0">
            <a:spAutoFit/>
          </a:bodyPr>
          <a:lstStyle/>
          <a:p>
            <a:pPr algn="ctr" rtl="1"/>
            <a:r>
              <a:rPr lang="en-US" sz="1400" b="1">
                <a:latin typeface="Cairo" panose="00000500000000000000" pitchFamily="2" charset="-78"/>
                <a:cs typeface="Cairo" panose="00000500000000000000" pitchFamily="2" charset="-78"/>
              </a:rPr>
              <a:t>Model Selection</a:t>
            </a:r>
          </a:p>
        </p:txBody>
      </p:sp>
      <p:sp>
        <p:nvSpPr>
          <p:cNvPr id="35" name="Oval 34">
            <a:extLst>
              <a:ext uri="{FF2B5EF4-FFF2-40B4-BE49-F238E27FC236}">
                <a16:creationId xmlns:a16="http://schemas.microsoft.com/office/drawing/2014/main" id="{45FC38BA-6842-5687-46C2-F6E4369C1524}"/>
              </a:ext>
            </a:extLst>
          </p:cNvPr>
          <p:cNvSpPr/>
          <p:nvPr/>
        </p:nvSpPr>
        <p:spPr>
          <a:xfrm flipH="1">
            <a:off x="9365584" y="2376555"/>
            <a:ext cx="823077" cy="822960"/>
          </a:xfrm>
          <a:prstGeom prst="ellipse">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a:extLst>
              <a:ext uri="{FF2B5EF4-FFF2-40B4-BE49-F238E27FC236}">
                <a16:creationId xmlns:a16="http://schemas.microsoft.com/office/drawing/2014/main" id="{56570BFE-0C7E-C74D-6A96-A15A279C3C0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548535" y="2567212"/>
            <a:ext cx="443524" cy="443524"/>
          </a:xfrm>
          <a:prstGeom prst="rect">
            <a:avLst/>
          </a:prstGeom>
        </p:spPr>
      </p:pic>
      <p:pic>
        <p:nvPicPr>
          <p:cNvPr id="59" name="Graphic 58" descr="Hammer outline">
            <a:extLst>
              <a:ext uri="{FF2B5EF4-FFF2-40B4-BE49-F238E27FC236}">
                <a16:creationId xmlns:a16="http://schemas.microsoft.com/office/drawing/2014/main" id="{B5D91061-8143-E6E5-C797-C3E7C8E8986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727305" y="2538776"/>
            <a:ext cx="457200" cy="457200"/>
          </a:xfrm>
          <a:prstGeom prst="rect">
            <a:avLst/>
          </a:prstGeom>
        </p:spPr>
      </p:pic>
      <p:sp>
        <p:nvSpPr>
          <p:cNvPr id="21" name="TextBox 20">
            <a:extLst>
              <a:ext uri="{FF2B5EF4-FFF2-40B4-BE49-F238E27FC236}">
                <a16:creationId xmlns:a16="http://schemas.microsoft.com/office/drawing/2014/main" id="{08DA1838-65A6-62EA-1B77-0821801099A1}"/>
              </a:ext>
            </a:extLst>
          </p:cNvPr>
          <p:cNvSpPr txBox="1"/>
          <p:nvPr/>
        </p:nvSpPr>
        <p:spPr>
          <a:xfrm>
            <a:off x="3314261" y="4831579"/>
            <a:ext cx="2266584" cy="1169551"/>
          </a:xfrm>
          <a:prstGeom prst="rect">
            <a:avLst/>
          </a:prstGeom>
          <a:noFill/>
        </p:spPr>
        <p:txBody>
          <a:bodyPr wrap="square">
            <a:spAutoFit/>
          </a:bodyPr>
          <a:lstStyle/>
          <a:p>
            <a:pPr marL="285750" indent="-285750" algn="justLow">
              <a:buFont typeface="Wingdings" pitchFamily="2" charset="2"/>
              <a:buChar char="§"/>
            </a:pPr>
            <a:r>
              <a:rPr lang="en-US" sz="1400">
                <a:solidFill>
                  <a:srgbClr val="174F9B"/>
                </a:solidFill>
                <a:latin typeface="Cairo" pitchFamily="2" charset="-78"/>
                <a:cs typeface="Cairo" pitchFamily="2" charset="-78"/>
              </a:rPr>
              <a:t>Quality checking</a:t>
            </a:r>
          </a:p>
          <a:p>
            <a:pPr marL="285750" indent="-285750" algn="justLow">
              <a:buFont typeface="Wingdings" pitchFamily="2" charset="2"/>
              <a:buChar char="§"/>
            </a:pPr>
            <a:r>
              <a:rPr lang="en-US" sz="1400">
                <a:solidFill>
                  <a:srgbClr val="174F9B"/>
                </a:solidFill>
                <a:latin typeface="Cairo" pitchFamily="2" charset="-78"/>
                <a:cs typeface="Cairo" pitchFamily="2" charset="-78"/>
              </a:rPr>
              <a:t>Feature engineering</a:t>
            </a:r>
          </a:p>
          <a:p>
            <a:pPr marL="285750" indent="-285750" algn="justLow">
              <a:buFont typeface="Wingdings" pitchFamily="2" charset="2"/>
              <a:buChar char="§"/>
            </a:pPr>
            <a:r>
              <a:rPr lang="en-US" sz="1400">
                <a:solidFill>
                  <a:srgbClr val="174F9B"/>
                </a:solidFill>
                <a:latin typeface="Cairo" pitchFamily="2" charset="-78"/>
                <a:cs typeface="Cairo" pitchFamily="2" charset="-78"/>
              </a:rPr>
              <a:t>Data restructuring</a:t>
            </a:r>
          </a:p>
          <a:p>
            <a:pPr marL="285750" indent="-285750" algn="justLow">
              <a:buFont typeface="Wingdings" pitchFamily="2" charset="2"/>
              <a:buChar char="§"/>
            </a:pPr>
            <a:r>
              <a:rPr lang="en-US" sz="1400">
                <a:solidFill>
                  <a:srgbClr val="174F9B"/>
                </a:solidFill>
                <a:latin typeface="Cairo" pitchFamily="2" charset="-78"/>
                <a:cs typeface="Cairo" pitchFamily="2" charset="-78"/>
              </a:rPr>
              <a:t>Labels encoding</a:t>
            </a:r>
          </a:p>
          <a:p>
            <a:pPr marL="285750" indent="-285750" algn="justLow">
              <a:buFont typeface="Wingdings" pitchFamily="2" charset="2"/>
              <a:buChar char="§"/>
            </a:pPr>
            <a:r>
              <a:rPr lang="en-US" sz="1400">
                <a:solidFill>
                  <a:srgbClr val="174F9B"/>
                </a:solidFill>
                <a:latin typeface="Cairo" pitchFamily="2" charset="-78"/>
                <a:cs typeface="Cairo" pitchFamily="2" charset="-78"/>
              </a:rPr>
              <a:t>Balance rating</a:t>
            </a:r>
          </a:p>
        </p:txBody>
      </p:sp>
      <p:sp>
        <p:nvSpPr>
          <p:cNvPr id="23" name="TextBox 22">
            <a:extLst>
              <a:ext uri="{FF2B5EF4-FFF2-40B4-BE49-F238E27FC236}">
                <a16:creationId xmlns:a16="http://schemas.microsoft.com/office/drawing/2014/main" id="{7E13EF20-9ED2-ED6A-2FB2-FEAEAFB9DECA}"/>
              </a:ext>
            </a:extLst>
          </p:cNvPr>
          <p:cNvSpPr txBox="1"/>
          <p:nvPr/>
        </p:nvSpPr>
        <p:spPr>
          <a:xfrm>
            <a:off x="3207061" y="4083202"/>
            <a:ext cx="2266584" cy="523220"/>
          </a:xfrm>
          <a:prstGeom prst="rect">
            <a:avLst/>
          </a:prstGeom>
          <a:noFill/>
        </p:spPr>
        <p:txBody>
          <a:bodyPr wrap="square">
            <a:spAutoFit/>
          </a:bodyPr>
          <a:lstStyle/>
          <a:p>
            <a:pPr algn="ctr"/>
            <a:r>
              <a:rPr lang="en-US" sz="1400" b="1">
                <a:solidFill>
                  <a:srgbClr val="1B204C"/>
                </a:solidFill>
                <a:latin typeface="Cairo" pitchFamily="2" charset="-78"/>
                <a:cs typeface="Cairo" pitchFamily="2" charset="-78"/>
              </a:rPr>
              <a:t>This include </a:t>
            </a:r>
          </a:p>
          <a:p>
            <a:pPr algn="ctr"/>
            <a:r>
              <a:rPr lang="en-US" sz="1400" b="1">
                <a:solidFill>
                  <a:srgbClr val="1B204C"/>
                </a:solidFill>
                <a:latin typeface="Cairo" pitchFamily="2" charset="-78"/>
                <a:cs typeface="Cairo" pitchFamily="2" charset="-78"/>
              </a:rPr>
              <a:t>(but not limited to):</a:t>
            </a:r>
          </a:p>
        </p:txBody>
      </p:sp>
      <p:sp>
        <p:nvSpPr>
          <p:cNvPr id="24" name="TextBox 23">
            <a:extLst>
              <a:ext uri="{FF2B5EF4-FFF2-40B4-BE49-F238E27FC236}">
                <a16:creationId xmlns:a16="http://schemas.microsoft.com/office/drawing/2014/main" id="{AF0823D3-6D75-99E1-CCEF-C22AD4A59997}"/>
              </a:ext>
            </a:extLst>
          </p:cNvPr>
          <p:cNvSpPr txBox="1"/>
          <p:nvPr/>
        </p:nvSpPr>
        <p:spPr>
          <a:xfrm>
            <a:off x="5830086" y="4083687"/>
            <a:ext cx="2266584" cy="523220"/>
          </a:xfrm>
          <a:prstGeom prst="rect">
            <a:avLst/>
          </a:prstGeom>
          <a:noFill/>
        </p:spPr>
        <p:txBody>
          <a:bodyPr wrap="square">
            <a:spAutoFit/>
          </a:bodyPr>
          <a:lstStyle/>
          <a:p>
            <a:pPr algn="ctr"/>
            <a:r>
              <a:rPr lang="en-US" sz="1400" b="1">
                <a:solidFill>
                  <a:srgbClr val="1B204C"/>
                </a:solidFill>
                <a:latin typeface="Cairo" pitchFamily="2" charset="-78"/>
                <a:cs typeface="Cairo" pitchFamily="2" charset="-78"/>
              </a:rPr>
              <a:t>Four algorithms were compared: </a:t>
            </a:r>
          </a:p>
        </p:txBody>
      </p:sp>
      <p:sp>
        <p:nvSpPr>
          <p:cNvPr id="25" name="TextBox 24">
            <a:extLst>
              <a:ext uri="{FF2B5EF4-FFF2-40B4-BE49-F238E27FC236}">
                <a16:creationId xmlns:a16="http://schemas.microsoft.com/office/drawing/2014/main" id="{5879BD0E-E1D2-505D-CACD-61DC8E618152}"/>
              </a:ext>
            </a:extLst>
          </p:cNvPr>
          <p:cNvSpPr txBox="1"/>
          <p:nvPr/>
        </p:nvSpPr>
        <p:spPr>
          <a:xfrm>
            <a:off x="8630845" y="4007755"/>
            <a:ext cx="2266584" cy="523220"/>
          </a:xfrm>
          <a:prstGeom prst="rect">
            <a:avLst/>
          </a:prstGeom>
          <a:noFill/>
        </p:spPr>
        <p:txBody>
          <a:bodyPr wrap="square">
            <a:spAutoFit/>
          </a:bodyPr>
          <a:lstStyle/>
          <a:p>
            <a:pPr algn="ctr"/>
            <a:r>
              <a:rPr lang="en-US" sz="1400" b="1">
                <a:solidFill>
                  <a:srgbClr val="1B204C"/>
                </a:solidFill>
                <a:latin typeface="Cairo" pitchFamily="2" charset="-78"/>
                <a:cs typeface="Cairo" pitchFamily="2" charset="-78"/>
              </a:rPr>
              <a:t>Logistic regression was selected</a:t>
            </a:r>
          </a:p>
        </p:txBody>
      </p:sp>
      <p:sp>
        <p:nvSpPr>
          <p:cNvPr id="26" name="TextBox 25">
            <a:extLst>
              <a:ext uri="{FF2B5EF4-FFF2-40B4-BE49-F238E27FC236}">
                <a16:creationId xmlns:a16="http://schemas.microsoft.com/office/drawing/2014/main" id="{22FABE43-C16C-1472-9293-1F6997B9F014}"/>
              </a:ext>
            </a:extLst>
          </p:cNvPr>
          <p:cNvSpPr txBox="1"/>
          <p:nvPr/>
        </p:nvSpPr>
        <p:spPr>
          <a:xfrm>
            <a:off x="5830086" y="4852460"/>
            <a:ext cx="2266584" cy="954107"/>
          </a:xfrm>
          <a:prstGeom prst="rect">
            <a:avLst/>
          </a:prstGeom>
          <a:noFill/>
        </p:spPr>
        <p:txBody>
          <a:bodyPr wrap="square">
            <a:spAutoFit/>
          </a:bodyPr>
          <a:lstStyle/>
          <a:p>
            <a:pPr marL="342900" indent="-342900" algn="justLow">
              <a:buFont typeface="+mj-lt"/>
              <a:buAutoNum type="arabicPeriod"/>
            </a:pPr>
            <a:r>
              <a:rPr lang="en-US" sz="1400">
                <a:solidFill>
                  <a:srgbClr val="174F9B"/>
                </a:solidFill>
                <a:latin typeface="Cairo" pitchFamily="2" charset="-78"/>
                <a:cs typeface="Cairo" pitchFamily="2" charset="-78"/>
              </a:rPr>
              <a:t>Logistic regression</a:t>
            </a:r>
          </a:p>
          <a:p>
            <a:pPr marL="342900" indent="-342900" algn="justLow">
              <a:buFont typeface="+mj-lt"/>
              <a:buAutoNum type="arabicPeriod"/>
            </a:pPr>
            <a:r>
              <a:rPr lang="en-US" sz="1400">
                <a:solidFill>
                  <a:srgbClr val="174F9B"/>
                </a:solidFill>
                <a:latin typeface="Cairo" pitchFamily="2" charset="-78"/>
                <a:cs typeface="Cairo" pitchFamily="2" charset="-78"/>
              </a:rPr>
              <a:t>Random forest</a:t>
            </a:r>
          </a:p>
          <a:p>
            <a:pPr marL="342900" indent="-342900" algn="justLow">
              <a:buFont typeface="+mj-lt"/>
              <a:buAutoNum type="arabicPeriod"/>
            </a:pPr>
            <a:r>
              <a:rPr lang="en-US" sz="1400">
                <a:solidFill>
                  <a:srgbClr val="174F9B"/>
                </a:solidFill>
                <a:latin typeface="Cairo" pitchFamily="2" charset="-78"/>
                <a:cs typeface="Cairo" pitchFamily="2" charset="-78"/>
              </a:rPr>
              <a:t>Linear SVC</a:t>
            </a:r>
          </a:p>
          <a:p>
            <a:pPr marL="342900" indent="-342900" algn="justLow">
              <a:buFont typeface="+mj-lt"/>
              <a:buAutoNum type="arabicPeriod"/>
            </a:pPr>
            <a:r>
              <a:rPr lang="en-US" sz="1400">
                <a:solidFill>
                  <a:srgbClr val="174F9B"/>
                </a:solidFill>
                <a:latin typeface="Cairo" pitchFamily="2" charset="-78"/>
                <a:cs typeface="Cairo" pitchFamily="2" charset="-78"/>
              </a:rPr>
              <a:t>Decision Tree</a:t>
            </a:r>
          </a:p>
        </p:txBody>
      </p:sp>
      <p:sp>
        <p:nvSpPr>
          <p:cNvPr id="27" name="TextBox 26">
            <a:extLst>
              <a:ext uri="{FF2B5EF4-FFF2-40B4-BE49-F238E27FC236}">
                <a16:creationId xmlns:a16="http://schemas.microsoft.com/office/drawing/2014/main" id="{61D856BC-5EB7-E20E-CBE2-396E3EEF9DA0}"/>
              </a:ext>
            </a:extLst>
          </p:cNvPr>
          <p:cNvSpPr txBox="1"/>
          <p:nvPr/>
        </p:nvSpPr>
        <p:spPr>
          <a:xfrm>
            <a:off x="8869406" y="4806447"/>
            <a:ext cx="1803112" cy="1169551"/>
          </a:xfrm>
          <a:prstGeom prst="rect">
            <a:avLst/>
          </a:prstGeom>
          <a:noFill/>
        </p:spPr>
        <p:txBody>
          <a:bodyPr wrap="square">
            <a:spAutoFit/>
          </a:bodyPr>
          <a:lstStyle/>
          <a:p>
            <a:pPr algn="justLow"/>
            <a:r>
              <a:rPr lang="en-US" sz="1400">
                <a:solidFill>
                  <a:srgbClr val="174F9B"/>
                </a:solidFill>
                <a:latin typeface="Cairo" pitchFamily="2" charset="-78"/>
                <a:cs typeface="Cairo" pitchFamily="2" charset="-78"/>
              </a:rPr>
              <a:t>Logistic Regression model was the most accurate model in training/testing phase.</a:t>
            </a:r>
            <a:endParaRPr lang="ar-SA" sz="1400">
              <a:solidFill>
                <a:srgbClr val="174F9B"/>
              </a:solidFill>
              <a:latin typeface="Cairo" pitchFamily="2" charset="-78"/>
              <a:cs typeface="Cairo" pitchFamily="2" charset="-78"/>
            </a:endParaRPr>
          </a:p>
        </p:txBody>
      </p:sp>
      <p:sp>
        <p:nvSpPr>
          <p:cNvPr id="33" name="Oval 32">
            <a:extLst>
              <a:ext uri="{FF2B5EF4-FFF2-40B4-BE49-F238E27FC236}">
                <a16:creationId xmlns:a16="http://schemas.microsoft.com/office/drawing/2014/main" id="{C6BAB3BF-B9AD-F41A-CA6E-661C3E9B95FD}"/>
              </a:ext>
            </a:extLst>
          </p:cNvPr>
          <p:cNvSpPr/>
          <p:nvPr/>
        </p:nvSpPr>
        <p:spPr>
          <a:xfrm>
            <a:off x="2794485" y="2730054"/>
            <a:ext cx="96424" cy="96424"/>
          </a:xfrm>
          <a:prstGeom prst="ellipse">
            <a:avLst/>
          </a:prstGeom>
          <a:solidFill>
            <a:srgbClr val="00C6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SA"/>
          </a:p>
        </p:txBody>
      </p:sp>
      <p:sp>
        <p:nvSpPr>
          <p:cNvPr id="38" name="Oval 37">
            <a:extLst>
              <a:ext uri="{FF2B5EF4-FFF2-40B4-BE49-F238E27FC236}">
                <a16:creationId xmlns:a16="http://schemas.microsoft.com/office/drawing/2014/main" id="{13742187-A9ED-3BD8-7DFD-3CB043910342}"/>
              </a:ext>
            </a:extLst>
          </p:cNvPr>
          <p:cNvSpPr/>
          <p:nvPr/>
        </p:nvSpPr>
        <p:spPr>
          <a:xfrm>
            <a:off x="5368427" y="2742508"/>
            <a:ext cx="96424" cy="96424"/>
          </a:xfrm>
          <a:prstGeom prst="ellipse">
            <a:avLst/>
          </a:prstGeom>
          <a:solidFill>
            <a:srgbClr val="00C6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45" name="Oval 44">
            <a:extLst>
              <a:ext uri="{FF2B5EF4-FFF2-40B4-BE49-F238E27FC236}">
                <a16:creationId xmlns:a16="http://schemas.microsoft.com/office/drawing/2014/main" id="{210E52FD-CB3C-5DEE-C3A2-094DB39BE1A2}"/>
              </a:ext>
            </a:extLst>
          </p:cNvPr>
          <p:cNvSpPr/>
          <p:nvPr/>
        </p:nvSpPr>
        <p:spPr>
          <a:xfrm>
            <a:off x="8228694" y="2744568"/>
            <a:ext cx="96424" cy="96424"/>
          </a:xfrm>
          <a:prstGeom prst="ellipse">
            <a:avLst/>
          </a:prstGeom>
          <a:solidFill>
            <a:srgbClr val="00C6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SA"/>
          </a:p>
        </p:txBody>
      </p:sp>
      <p:sp>
        <p:nvSpPr>
          <p:cNvPr id="65" name="TextBox 64">
            <a:extLst>
              <a:ext uri="{FF2B5EF4-FFF2-40B4-BE49-F238E27FC236}">
                <a16:creationId xmlns:a16="http://schemas.microsoft.com/office/drawing/2014/main" id="{4F295CFD-D3ED-B531-9476-D5EC5E82D44F}"/>
              </a:ext>
            </a:extLst>
          </p:cNvPr>
          <p:cNvSpPr txBox="1"/>
          <p:nvPr/>
        </p:nvSpPr>
        <p:spPr>
          <a:xfrm>
            <a:off x="435158" y="1376114"/>
            <a:ext cx="10591571" cy="307777"/>
          </a:xfrm>
          <a:prstGeom prst="rect">
            <a:avLst/>
          </a:prstGeom>
          <a:noFill/>
        </p:spPr>
        <p:txBody>
          <a:bodyPr wrap="square" lIns="91440" tIns="45720" rIns="91440" bIns="45720" anchor="t">
            <a:spAutoFit/>
          </a:bodyPr>
          <a:lstStyle/>
          <a:p>
            <a:pPr marL="285750" indent="-285750">
              <a:spcBef>
                <a:spcPct val="0"/>
              </a:spcBef>
              <a:buFont typeface="Wingdings" pitchFamily="2" charset="2"/>
              <a:buChar char="§"/>
              <a:defRPr/>
            </a:pPr>
            <a:r>
              <a:rPr lang="en-US" sz="1400">
                <a:latin typeface="Cairo" pitchFamily="2" charset="-78"/>
                <a:cs typeface="Cairo" pitchFamily="2" charset="-78"/>
              </a:rPr>
              <a:t>The AI model was built to predict people at risk of having diabetes type 2 using iterative approach . </a:t>
            </a:r>
          </a:p>
        </p:txBody>
      </p:sp>
      <p:sp>
        <p:nvSpPr>
          <p:cNvPr id="4" name="object 3">
            <a:extLst>
              <a:ext uri="{FF2B5EF4-FFF2-40B4-BE49-F238E27FC236}">
                <a16:creationId xmlns:a16="http://schemas.microsoft.com/office/drawing/2014/main" id="{ED9B330B-D5C8-3C6A-61DD-929CB54ABDC2}"/>
              </a:ext>
            </a:extLst>
          </p:cNvPr>
          <p:cNvSpPr txBox="1">
            <a:spLocks/>
          </p:cNvSpPr>
          <p:nvPr/>
        </p:nvSpPr>
        <p:spPr>
          <a:xfrm>
            <a:off x="1009779" y="232031"/>
            <a:ext cx="11096442" cy="504625"/>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gn="l">
              <a:lnSpc>
                <a:spcPct val="100000"/>
              </a:lnSpc>
              <a:spcBef>
                <a:spcPts val="95"/>
              </a:spcBef>
            </a:pPr>
            <a:r>
              <a:rPr lang="en-US" sz="3200" dirty="0">
                <a:latin typeface="Cairo" pitchFamily="2" charset="-78"/>
                <a:cs typeface="Cairo" pitchFamily="2" charset="-78"/>
              </a:rPr>
              <a:t>Digital Twin 1.0: AI Early Detection of Diabetes– Model Build</a:t>
            </a:r>
          </a:p>
        </p:txBody>
      </p:sp>
    </p:spTree>
    <p:extLst>
      <p:ext uri="{BB962C8B-B14F-4D97-AF65-F5344CB8AC3E}">
        <p14:creationId xmlns:p14="http://schemas.microsoft.com/office/powerpoint/2010/main" val="404200097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6" name="Object 15" hidden="1">
            <a:extLst>
              <a:ext uri="{FF2B5EF4-FFF2-40B4-BE49-F238E27FC236}">
                <a16:creationId xmlns:a16="http://schemas.microsoft.com/office/drawing/2014/main" id="{98FE275A-2E86-C422-3887-331EF620C51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16" name="Object 15" hidden="1">
                        <a:extLst>
                          <a:ext uri="{FF2B5EF4-FFF2-40B4-BE49-F238E27FC236}">
                            <a16:creationId xmlns:a16="http://schemas.microsoft.com/office/drawing/2014/main" id="{98FE275A-2E86-C422-3887-331EF620C51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15" name="Group 14">
            <a:extLst>
              <a:ext uri="{FF2B5EF4-FFF2-40B4-BE49-F238E27FC236}">
                <a16:creationId xmlns:a16="http://schemas.microsoft.com/office/drawing/2014/main" id="{9717238F-6537-77FE-70B5-5F64A8730738}"/>
              </a:ext>
            </a:extLst>
          </p:cNvPr>
          <p:cNvGrpSpPr/>
          <p:nvPr/>
        </p:nvGrpSpPr>
        <p:grpSpPr>
          <a:xfrm>
            <a:off x="1280968" y="3347681"/>
            <a:ext cx="2161074" cy="1856503"/>
            <a:chOff x="1280968" y="3347681"/>
            <a:chExt cx="2161074" cy="1856503"/>
          </a:xfrm>
        </p:grpSpPr>
        <p:pic>
          <p:nvPicPr>
            <p:cNvPr id="2" name="Picture 1" descr="A picture containing black, darkness&#10;&#10;Description automatically generated">
              <a:extLst>
                <a:ext uri="{FF2B5EF4-FFF2-40B4-BE49-F238E27FC236}">
                  <a16:creationId xmlns:a16="http://schemas.microsoft.com/office/drawing/2014/main" id="{06360721-5DA7-0FFB-13EC-63B625A5EC1F}"/>
                </a:ext>
              </a:extLst>
            </p:cNvPr>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flipH="1">
              <a:off x="1386797" y="3347681"/>
              <a:ext cx="669980" cy="669980"/>
            </a:xfrm>
            <a:prstGeom prst="rect">
              <a:avLst/>
            </a:prstGeom>
          </p:spPr>
        </p:pic>
        <p:sp>
          <p:nvSpPr>
            <p:cNvPr id="3" name="TextBox 2">
              <a:extLst>
                <a:ext uri="{FF2B5EF4-FFF2-40B4-BE49-F238E27FC236}">
                  <a16:creationId xmlns:a16="http://schemas.microsoft.com/office/drawing/2014/main" id="{EC767624-E3BE-CC20-A81F-FF9FE092BFE5}"/>
                </a:ext>
              </a:extLst>
            </p:cNvPr>
            <p:cNvSpPr txBox="1"/>
            <p:nvPr/>
          </p:nvSpPr>
          <p:spPr>
            <a:xfrm>
              <a:off x="1280968" y="4089499"/>
              <a:ext cx="2161074" cy="307777"/>
            </a:xfrm>
            <a:prstGeom prst="rect">
              <a:avLst/>
            </a:prstGeom>
            <a:noFill/>
          </p:spPr>
          <p:txBody>
            <a:bodyPr wrap="square">
              <a:spAutoFit/>
            </a:bodyPr>
            <a:lstStyle/>
            <a:p>
              <a:pPr algn="ctr"/>
              <a:r>
                <a:rPr lang="en-US" altLang="en-US" sz="1400" b="1">
                  <a:solidFill>
                    <a:srgbClr val="1B204C"/>
                  </a:solidFill>
                  <a:effectLst/>
                  <a:latin typeface="Cairo" pitchFamily="2" charset="-78"/>
                  <a:cs typeface="Cairo" pitchFamily="2" charset="-78"/>
                </a:rPr>
                <a:t>Build A Predictive Model</a:t>
              </a:r>
              <a:endParaRPr lang="en-US" sz="1400" b="1">
                <a:solidFill>
                  <a:srgbClr val="1B204C"/>
                </a:solidFill>
              </a:endParaRPr>
            </a:p>
          </p:txBody>
        </p:sp>
        <p:sp>
          <p:nvSpPr>
            <p:cNvPr id="4" name="TextBox 3">
              <a:extLst>
                <a:ext uri="{FF2B5EF4-FFF2-40B4-BE49-F238E27FC236}">
                  <a16:creationId xmlns:a16="http://schemas.microsoft.com/office/drawing/2014/main" id="{5FA2B165-BC06-72D5-C4AC-71A560883BA5}"/>
                </a:ext>
              </a:extLst>
            </p:cNvPr>
            <p:cNvSpPr txBox="1"/>
            <p:nvPr/>
          </p:nvSpPr>
          <p:spPr>
            <a:xfrm>
              <a:off x="1332577" y="4465520"/>
              <a:ext cx="2082267" cy="738664"/>
            </a:xfrm>
            <a:prstGeom prst="rect">
              <a:avLst/>
            </a:prstGeom>
            <a:noFill/>
          </p:spPr>
          <p:txBody>
            <a:bodyPr wrap="square">
              <a:spAutoFit/>
            </a:bodyPr>
            <a:lstStyle/>
            <a:p>
              <a:pPr marL="285750" indent="-285750" algn="justLow">
                <a:buFont typeface="Wingdings" pitchFamily="2" charset="2"/>
                <a:buChar char="§"/>
              </a:pPr>
              <a:r>
                <a:rPr lang="en-US" altLang="en-US" sz="1400">
                  <a:solidFill>
                    <a:schemeClr val="bg1">
                      <a:lumMod val="50000"/>
                    </a:schemeClr>
                  </a:solidFill>
                  <a:effectLst/>
                  <a:latin typeface="Cairo" pitchFamily="2" charset="-78"/>
                  <a:cs typeface="Cairo" pitchFamily="2" charset="-78"/>
                </a:rPr>
                <a:t>AI model was built </a:t>
              </a:r>
              <a:r>
                <a:rPr lang="en-US" altLang="en-US" sz="1400">
                  <a:solidFill>
                    <a:schemeClr val="bg1">
                      <a:lumMod val="50000"/>
                    </a:schemeClr>
                  </a:solidFill>
                  <a:latin typeface="Cairo" pitchFamily="2" charset="-78"/>
                  <a:cs typeface="Cairo" pitchFamily="2" charset="-78"/>
                </a:rPr>
                <a:t>for early detection of diabetes</a:t>
              </a:r>
              <a:endParaRPr lang="en-US" sz="1400">
                <a:solidFill>
                  <a:schemeClr val="bg1">
                    <a:lumMod val="50000"/>
                  </a:schemeClr>
                </a:solidFill>
              </a:endParaRPr>
            </a:p>
          </p:txBody>
        </p:sp>
      </p:grpSp>
      <p:grpSp>
        <p:nvGrpSpPr>
          <p:cNvPr id="17" name="Group 16">
            <a:extLst>
              <a:ext uri="{FF2B5EF4-FFF2-40B4-BE49-F238E27FC236}">
                <a16:creationId xmlns:a16="http://schemas.microsoft.com/office/drawing/2014/main" id="{9B87FAE1-143E-EC60-7AEC-F9380EB7A304}"/>
              </a:ext>
            </a:extLst>
          </p:cNvPr>
          <p:cNvGrpSpPr/>
          <p:nvPr/>
        </p:nvGrpSpPr>
        <p:grpSpPr>
          <a:xfrm>
            <a:off x="3776093" y="3451764"/>
            <a:ext cx="2432849" cy="2203022"/>
            <a:chOff x="3776093" y="3451764"/>
            <a:chExt cx="2432849" cy="2203022"/>
          </a:xfrm>
        </p:grpSpPr>
        <p:pic>
          <p:nvPicPr>
            <p:cNvPr id="5" name="Picture 21">
              <a:extLst>
                <a:ext uri="{FF2B5EF4-FFF2-40B4-BE49-F238E27FC236}">
                  <a16:creationId xmlns:a16="http://schemas.microsoft.com/office/drawing/2014/main" id="{0AFE6254-6DAD-3CD9-F5F1-7B3290BF7DF9}"/>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1" r="65506" b="18087"/>
            <a:stretch/>
          </p:blipFill>
          <p:spPr>
            <a:xfrm flipH="1">
              <a:off x="3954137" y="3451764"/>
              <a:ext cx="669979" cy="666000"/>
            </a:xfrm>
            <a:prstGeom prst="rect">
              <a:avLst/>
            </a:prstGeom>
          </p:spPr>
        </p:pic>
        <p:sp>
          <p:nvSpPr>
            <p:cNvPr id="6" name="TextBox 5">
              <a:extLst>
                <a:ext uri="{FF2B5EF4-FFF2-40B4-BE49-F238E27FC236}">
                  <a16:creationId xmlns:a16="http://schemas.microsoft.com/office/drawing/2014/main" id="{512A4923-3D76-09E7-4EAC-67B01F14A90C}"/>
                </a:ext>
              </a:extLst>
            </p:cNvPr>
            <p:cNvSpPr txBox="1"/>
            <p:nvPr/>
          </p:nvSpPr>
          <p:spPr>
            <a:xfrm>
              <a:off x="3776093" y="4089499"/>
              <a:ext cx="2332824" cy="307777"/>
            </a:xfrm>
            <a:prstGeom prst="rect">
              <a:avLst/>
            </a:prstGeom>
            <a:noFill/>
          </p:spPr>
          <p:txBody>
            <a:bodyPr wrap="square">
              <a:spAutoFit/>
            </a:bodyPr>
            <a:lstStyle/>
            <a:p>
              <a:pPr algn="ctr"/>
              <a:r>
                <a:rPr lang="en-US" sz="1400" b="1">
                  <a:solidFill>
                    <a:srgbClr val="1B204C"/>
                  </a:solidFill>
                  <a:latin typeface="Cairo" pitchFamily="2" charset="-78"/>
                  <a:cs typeface="Cairo" pitchFamily="2" charset="-78"/>
                </a:rPr>
                <a:t>Individuals Communicated</a:t>
              </a:r>
              <a:endParaRPr lang="en-US" sz="1400" b="1">
                <a:solidFill>
                  <a:srgbClr val="1B204C"/>
                </a:solidFill>
              </a:endParaRPr>
            </a:p>
          </p:txBody>
        </p:sp>
        <p:sp>
          <p:nvSpPr>
            <p:cNvPr id="7" name="TextBox 6">
              <a:extLst>
                <a:ext uri="{FF2B5EF4-FFF2-40B4-BE49-F238E27FC236}">
                  <a16:creationId xmlns:a16="http://schemas.microsoft.com/office/drawing/2014/main" id="{69A15AB7-633B-416E-F3F8-6728CFA4DF66}"/>
                </a:ext>
              </a:extLst>
            </p:cNvPr>
            <p:cNvSpPr txBox="1"/>
            <p:nvPr/>
          </p:nvSpPr>
          <p:spPr>
            <a:xfrm>
              <a:off x="3876119" y="4485235"/>
              <a:ext cx="2332823" cy="1169551"/>
            </a:xfrm>
            <a:prstGeom prst="rect">
              <a:avLst/>
            </a:prstGeom>
            <a:noFill/>
          </p:spPr>
          <p:txBody>
            <a:bodyPr wrap="square">
              <a:spAutoFit/>
            </a:bodyPr>
            <a:lstStyle/>
            <a:p>
              <a:pPr marL="285750" indent="-285750">
                <a:buFont typeface="Wingdings" pitchFamily="2" charset="2"/>
                <a:buChar char="§"/>
              </a:pPr>
              <a:r>
                <a:rPr lang="ar-SA" altLang="en-US" sz="1400">
                  <a:solidFill>
                    <a:schemeClr val="bg1">
                      <a:lumMod val="50000"/>
                    </a:schemeClr>
                  </a:solidFill>
                  <a:effectLst/>
                  <a:latin typeface="Cairo" pitchFamily="2" charset="-78"/>
                  <a:cs typeface="Cairo" pitchFamily="2" charset="-78"/>
                </a:rPr>
                <a:t>3400</a:t>
              </a:r>
              <a:r>
                <a:rPr lang="en-US" altLang="en-US" sz="1400">
                  <a:solidFill>
                    <a:schemeClr val="bg1">
                      <a:lumMod val="50000"/>
                    </a:schemeClr>
                  </a:solidFill>
                  <a:effectLst/>
                  <a:latin typeface="Cairo" pitchFamily="2" charset="-78"/>
                  <a:cs typeface="Cairo" pitchFamily="2" charset="-78"/>
                </a:rPr>
                <a:t> Individuals were randomly selected to receive ADA risk assessment</a:t>
              </a:r>
            </a:p>
            <a:p>
              <a:pPr marL="285750" indent="-285750">
                <a:buFont typeface="Wingdings" pitchFamily="2" charset="2"/>
                <a:buChar char="§"/>
              </a:pPr>
              <a:r>
                <a:rPr lang="en-US" altLang="en-US" sz="1400">
                  <a:solidFill>
                    <a:schemeClr val="bg1">
                      <a:lumMod val="50000"/>
                    </a:schemeClr>
                  </a:solidFill>
                  <a:latin typeface="Cairo" pitchFamily="2" charset="-78"/>
                  <a:cs typeface="Cairo" pitchFamily="2" charset="-78"/>
                </a:rPr>
                <a:t>864 Responded</a:t>
              </a:r>
              <a:endParaRPr lang="en-US" sz="1400">
                <a:solidFill>
                  <a:schemeClr val="bg1">
                    <a:lumMod val="50000"/>
                  </a:schemeClr>
                </a:solidFill>
              </a:endParaRPr>
            </a:p>
          </p:txBody>
        </p:sp>
      </p:grpSp>
      <p:grpSp>
        <p:nvGrpSpPr>
          <p:cNvPr id="19" name="Group 18">
            <a:extLst>
              <a:ext uri="{FF2B5EF4-FFF2-40B4-BE49-F238E27FC236}">
                <a16:creationId xmlns:a16="http://schemas.microsoft.com/office/drawing/2014/main" id="{3F29D9B1-5285-2B7D-D69F-6F8C560E1CDE}"/>
              </a:ext>
            </a:extLst>
          </p:cNvPr>
          <p:cNvGrpSpPr/>
          <p:nvPr/>
        </p:nvGrpSpPr>
        <p:grpSpPr>
          <a:xfrm>
            <a:off x="6382533" y="3347681"/>
            <a:ext cx="2110945" cy="2522551"/>
            <a:chOff x="6382533" y="3347681"/>
            <a:chExt cx="2110945" cy="2522551"/>
          </a:xfrm>
        </p:grpSpPr>
        <p:pic>
          <p:nvPicPr>
            <p:cNvPr id="8" name="Picture 7">
              <a:extLst>
                <a:ext uri="{FF2B5EF4-FFF2-40B4-BE49-F238E27FC236}">
                  <a16:creationId xmlns:a16="http://schemas.microsoft.com/office/drawing/2014/main" id="{77C44ACB-D4D0-330C-2CE2-AA684AADC80D}"/>
                </a:ext>
              </a:extLst>
            </p:cNvPr>
            <p:cNvPicPr>
              <a:picLocks noChangeAspect="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flipH="1">
              <a:off x="6640138" y="3347681"/>
              <a:ext cx="669980" cy="669980"/>
            </a:xfrm>
            <a:prstGeom prst="rect">
              <a:avLst/>
            </a:prstGeom>
          </p:spPr>
        </p:pic>
        <p:sp>
          <p:nvSpPr>
            <p:cNvPr id="9" name="TextBox 8">
              <a:extLst>
                <a:ext uri="{FF2B5EF4-FFF2-40B4-BE49-F238E27FC236}">
                  <a16:creationId xmlns:a16="http://schemas.microsoft.com/office/drawing/2014/main" id="{C18CDA86-0214-BCE6-F075-0628155D3789}"/>
                </a:ext>
              </a:extLst>
            </p:cNvPr>
            <p:cNvSpPr txBox="1"/>
            <p:nvPr/>
          </p:nvSpPr>
          <p:spPr>
            <a:xfrm>
              <a:off x="6382533" y="4089499"/>
              <a:ext cx="1923288" cy="307777"/>
            </a:xfrm>
            <a:prstGeom prst="rect">
              <a:avLst/>
            </a:prstGeom>
            <a:noFill/>
          </p:spPr>
          <p:txBody>
            <a:bodyPr wrap="square">
              <a:spAutoFit/>
            </a:bodyPr>
            <a:lstStyle/>
            <a:p>
              <a:pPr algn="ctr"/>
              <a:r>
                <a:rPr lang="en-US" altLang="en-US" sz="1400" b="1">
                  <a:solidFill>
                    <a:srgbClr val="1B204C"/>
                  </a:solidFill>
                  <a:effectLst/>
                  <a:latin typeface="Cairo" pitchFamily="2" charset="-78"/>
                  <a:cs typeface="Cairo" pitchFamily="2" charset="-78"/>
                </a:rPr>
                <a:t>High Risk Identified</a:t>
              </a:r>
              <a:endParaRPr lang="en-US" sz="1400" b="1">
                <a:solidFill>
                  <a:srgbClr val="1B204C"/>
                </a:solidFill>
              </a:endParaRPr>
            </a:p>
          </p:txBody>
        </p:sp>
        <p:sp>
          <p:nvSpPr>
            <p:cNvPr id="10" name="TextBox 9">
              <a:extLst>
                <a:ext uri="{FF2B5EF4-FFF2-40B4-BE49-F238E27FC236}">
                  <a16:creationId xmlns:a16="http://schemas.microsoft.com/office/drawing/2014/main" id="{69636FC8-66C5-0540-7942-E232C523F2A2}"/>
                </a:ext>
              </a:extLst>
            </p:cNvPr>
            <p:cNvSpPr txBox="1"/>
            <p:nvPr/>
          </p:nvSpPr>
          <p:spPr>
            <a:xfrm>
              <a:off x="6570190" y="4485237"/>
              <a:ext cx="1923288" cy="1384995"/>
            </a:xfrm>
            <a:prstGeom prst="rect">
              <a:avLst/>
            </a:prstGeom>
            <a:noFill/>
          </p:spPr>
          <p:txBody>
            <a:bodyPr wrap="square">
              <a:spAutoFit/>
            </a:bodyPr>
            <a:lstStyle/>
            <a:p>
              <a:pPr marL="285750" indent="-285750">
                <a:buFont typeface="Wingdings" pitchFamily="2" charset="2"/>
                <a:buChar char="§"/>
              </a:pPr>
              <a:r>
                <a:rPr lang="en-US" altLang="en-US" sz="1400">
                  <a:solidFill>
                    <a:schemeClr val="bg1">
                      <a:lumMod val="50000"/>
                    </a:schemeClr>
                  </a:solidFill>
                  <a:effectLst/>
                  <a:latin typeface="Cairo" pitchFamily="2" charset="-78"/>
                  <a:cs typeface="Cairo" pitchFamily="2" charset="-78"/>
                </a:rPr>
                <a:t>2</a:t>
              </a:r>
              <a:r>
                <a:rPr lang="ar-SA" altLang="en-US" sz="1400">
                  <a:solidFill>
                    <a:schemeClr val="bg1">
                      <a:lumMod val="50000"/>
                    </a:schemeClr>
                  </a:solidFill>
                  <a:effectLst/>
                  <a:latin typeface="Cairo" pitchFamily="2" charset="-78"/>
                  <a:cs typeface="Cairo" pitchFamily="2" charset="-78"/>
                </a:rPr>
                <a:t>82</a:t>
              </a:r>
              <a:r>
                <a:rPr lang="en-US" altLang="en-US" sz="1400">
                  <a:solidFill>
                    <a:schemeClr val="bg1">
                      <a:lumMod val="50000"/>
                    </a:schemeClr>
                  </a:solidFill>
                  <a:effectLst/>
                  <a:latin typeface="Cairo" pitchFamily="2" charset="-78"/>
                  <a:cs typeface="Cairo" pitchFamily="2" charset="-78"/>
                </a:rPr>
                <a:t> individuals scored 5 and above and were asked to schedule an appointment through Sehhaty</a:t>
              </a:r>
              <a:endParaRPr lang="en-US" sz="1400">
                <a:solidFill>
                  <a:schemeClr val="bg1">
                    <a:lumMod val="50000"/>
                  </a:schemeClr>
                </a:solidFill>
              </a:endParaRPr>
            </a:p>
          </p:txBody>
        </p:sp>
      </p:grpSp>
      <p:sp>
        <p:nvSpPr>
          <p:cNvPr id="12" name="TextBox 11">
            <a:extLst>
              <a:ext uri="{FF2B5EF4-FFF2-40B4-BE49-F238E27FC236}">
                <a16:creationId xmlns:a16="http://schemas.microsoft.com/office/drawing/2014/main" id="{B4B9FF22-139D-A4D1-00B8-AF28754C2197}"/>
              </a:ext>
            </a:extLst>
          </p:cNvPr>
          <p:cNvSpPr txBox="1"/>
          <p:nvPr/>
        </p:nvSpPr>
        <p:spPr>
          <a:xfrm>
            <a:off x="8413176" y="4089499"/>
            <a:ext cx="1923288" cy="307777"/>
          </a:xfrm>
          <a:prstGeom prst="rect">
            <a:avLst/>
          </a:prstGeom>
          <a:noFill/>
        </p:spPr>
        <p:txBody>
          <a:bodyPr wrap="square">
            <a:spAutoFit/>
          </a:bodyPr>
          <a:lstStyle/>
          <a:p>
            <a:pPr algn="ctr"/>
            <a:r>
              <a:rPr lang="en-US" altLang="en-US" sz="1400" b="1">
                <a:solidFill>
                  <a:srgbClr val="1B204C"/>
                </a:solidFill>
                <a:effectLst/>
                <a:latin typeface="Cairo" pitchFamily="2" charset="-78"/>
                <a:cs typeface="Cairo" pitchFamily="2" charset="-78"/>
              </a:rPr>
              <a:t>Results</a:t>
            </a:r>
            <a:endParaRPr lang="en-US" sz="1400" b="1">
              <a:solidFill>
                <a:srgbClr val="1B204C"/>
              </a:solidFill>
            </a:endParaRPr>
          </a:p>
        </p:txBody>
      </p:sp>
      <p:grpSp>
        <p:nvGrpSpPr>
          <p:cNvPr id="20" name="Group 19">
            <a:extLst>
              <a:ext uri="{FF2B5EF4-FFF2-40B4-BE49-F238E27FC236}">
                <a16:creationId xmlns:a16="http://schemas.microsoft.com/office/drawing/2014/main" id="{C424A4A1-55ED-835B-DD40-8C1ADB7CF174}"/>
              </a:ext>
            </a:extLst>
          </p:cNvPr>
          <p:cNvGrpSpPr/>
          <p:nvPr/>
        </p:nvGrpSpPr>
        <p:grpSpPr>
          <a:xfrm>
            <a:off x="9038120" y="3347681"/>
            <a:ext cx="2199855" cy="2007242"/>
            <a:chOff x="9038120" y="3347681"/>
            <a:chExt cx="2199855" cy="2007242"/>
          </a:xfrm>
        </p:grpSpPr>
        <p:pic>
          <p:nvPicPr>
            <p:cNvPr id="11" name="Picture 10">
              <a:extLst>
                <a:ext uri="{FF2B5EF4-FFF2-40B4-BE49-F238E27FC236}">
                  <a16:creationId xmlns:a16="http://schemas.microsoft.com/office/drawing/2014/main" id="{CBDBAAC6-A3E3-7274-4483-C317C9772C79}"/>
                </a:ext>
              </a:extLst>
            </p:cNvPr>
            <p:cNvPicPr>
              <a:picLocks noChangeAspect="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flipH="1">
              <a:off x="9038121" y="3347681"/>
              <a:ext cx="669980" cy="669980"/>
            </a:xfrm>
            <a:prstGeom prst="rect">
              <a:avLst/>
            </a:prstGeom>
          </p:spPr>
        </p:pic>
        <p:sp>
          <p:nvSpPr>
            <p:cNvPr id="14" name="TextBox 13">
              <a:extLst>
                <a:ext uri="{FF2B5EF4-FFF2-40B4-BE49-F238E27FC236}">
                  <a16:creationId xmlns:a16="http://schemas.microsoft.com/office/drawing/2014/main" id="{91FB9C2F-DD26-FC05-4017-E73634E13EB3}"/>
                </a:ext>
              </a:extLst>
            </p:cNvPr>
            <p:cNvSpPr txBox="1"/>
            <p:nvPr/>
          </p:nvSpPr>
          <p:spPr>
            <a:xfrm>
              <a:off x="9038120" y="4400816"/>
              <a:ext cx="2199855" cy="954107"/>
            </a:xfrm>
            <a:prstGeom prst="rect">
              <a:avLst/>
            </a:prstGeom>
            <a:noFill/>
          </p:spPr>
          <p:txBody>
            <a:bodyPr wrap="square">
              <a:spAutoFit/>
            </a:bodyPr>
            <a:lstStyle/>
            <a:p>
              <a:pPr marL="285750" indent="-285750">
                <a:buFont typeface="Wingdings" pitchFamily="2" charset="2"/>
                <a:buChar char="§"/>
              </a:pPr>
              <a:r>
                <a:rPr lang="en-US" altLang="en-US" sz="1400">
                  <a:solidFill>
                    <a:schemeClr val="bg1">
                      <a:lumMod val="50000"/>
                    </a:schemeClr>
                  </a:solidFill>
                  <a:effectLst/>
                  <a:latin typeface="Cairo" pitchFamily="2" charset="-78"/>
                  <a:cs typeface="Cairo" pitchFamily="2" charset="-78"/>
                </a:rPr>
                <a:t>90 individuals took HbA1C test.</a:t>
              </a:r>
            </a:p>
            <a:p>
              <a:pPr marL="285750" indent="-285750">
                <a:buFont typeface="Wingdings" pitchFamily="2" charset="2"/>
                <a:buChar char="§"/>
              </a:pPr>
              <a:r>
                <a:rPr lang="en-US" altLang="en-US" sz="1400">
                  <a:solidFill>
                    <a:schemeClr val="bg1">
                      <a:lumMod val="50000"/>
                    </a:schemeClr>
                  </a:solidFill>
                  <a:effectLst/>
                  <a:latin typeface="Cairo" pitchFamily="2" charset="-78"/>
                  <a:cs typeface="Cairo" pitchFamily="2" charset="-78"/>
                </a:rPr>
                <a:t>52% were prediabetic  and </a:t>
              </a:r>
              <a:r>
                <a:rPr lang="en-US" sz="1400">
                  <a:solidFill>
                    <a:schemeClr val="bg1">
                      <a:lumMod val="50000"/>
                    </a:schemeClr>
                  </a:solidFill>
                  <a:latin typeface="Cairo" pitchFamily="2" charset="-78"/>
                  <a:cs typeface="Cairo" pitchFamily="2" charset="-78"/>
                </a:rPr>
                <a:t>7% were diabetic </a:t>
              </a:r>
              <a:endParaRPr lang="en-US" sz="1400">
                <a:solidFill>
                  <a:schemeClr val="bg1">
                    <a:lumMod val="50000"/>
                  </a:schemeClr>
                </a:solidFill>
              </a:endParaRPr>
            </a:p>
          </p:txBody>
        </p:sp>
      </p:grpSp>
      <p:sp>
        <p:nvSpPr>
          <p:cNvPr id="18" name="TextBox 17">
            <a:extLst>
              <a:ext uri="{FF2B5EF4-FFF2-40B4-BE49-F238E27FC236}">
                <a16:creationId xmlns:a16="http://schemas.microsoft.com/office/drawing/2014/main" id="{DF6063FE-48CE-7BDA-2BBE-637CF5F58836}"/>
              </a:ext>
            </a:extLst>
          </p:cNvPr>
          <p:cNvSpPr txBox="1"/>
          <p:nvPr/>
        </p:nvSpPr>
        <p:spPr>
          <a:xfrm>
            <a:off x="435158" y="1137014"/>
            <a:ext cx="9278286" cy="1358064"/>
          </a:xfrm>
          <a:prstGeom prst="rect">
            <a:avLst/>
          </a:prstGeom>
          <a:noFill/>
        </p:spPr>
        <p:txBody>
          <a:bodyPr wrap="square">
            <a:spAutoFit/>
          </a:bodyPr>
          <a:lstStyle/>
          <a:p>
            <a:pPr marL="285750" indent="-285750" algn="just">
              <a:lnSpc>
                <a:spcPct val="150000"/>
              </a:lnSpc>
              <a:spcBef>
                <a:spcPct val="0"/>
              </a:spcBef>
              <a:spcAft>
                <a:spcPct val="0"/>
              </a:spcAft>
              <a:buFont typeface="Wingdings" pitchFamily="2" charset="2"/>
              <a:buChar char="§"/>
            </a:pPr>
            <a:r>
              <a:rPr lang="en-US" altLang="en-US" sz="1400" b="1">
                <a:latin typeface="Cairo" pitchFamily="2" charset="-78"/>
                <a:cs typeface="Cairo" pitchFamily="2" charset="-78"/>
              </a:rPr>
              <a:t>Objective: </a:t>
            </a:r>
            <a:r>
              <a:rPr lang="en-US" altLang="en-US" sz="1400">
                <a:latin typeface="Cairo" pitchFamily="2" charset="-78"/>
                <a:cs typeface="Cairo" pitchFamily="2" charset="-78"/>
              </a:rPr>
              <a:t>To build and validate an AI-assisted diabetic screening protocol (IRB 23-31 M). </a:t>
            </a:r>
          </a:p>
          <a:p>
            <a:pPr marL="285750" indent="-285750" algn="just">
              <a:lnSpc>
                <a:spcPct val="150000"/>
              </a:lnSpc>
              <a:spcBef>
                <a:spcPct val="0"/>
              </a:spcBef>
              <a:spcAft>
                <a:spcPct val="0"/>
              </a:spcAft>
              <a:buFont typeface="Wingdings" pitchFamily="2" charset="2"/>
              <a:buChar char="§"/>
            </a:pPr>
            <a:r>
              <a:rPr lang="en-US" altLang="en-US" sz="1400" b="1">
                <a:latin typeface="Cairo" pitchFamily="2" charset="-78"/>
                <a:cs typeface="Cairo" pitchFamily="2" charset="-78"/>
              </a:rPr>
              <a:t>Methods: </a:t>
            </a:r>
            <a:r>
              <a:rPr lang="en-US" altLang="en-US" sz="1400">
                <a:latin typeface="Cairo" pitchFamily="2" charset="-78"/>
                <a:cs typeface="Cairo" pitchFamily="2" charset="-78"/>
              </a:rPr>
              <a:t>The pilot study was conducted on 3 Primary healthcare centers (PHC). All participants were given a diabetes risk score and asked to fill ADA risk assessment questionnaire. High risk participants were asked to take HbA1C at one of the participating PHCs.    </a:t>
            </a:r>
          </a:p>
        </p:txBody>
      </p:sp>
      <p:sp>
        <p:nvSpPr>
          <p:cNvPr id="13" name="object 3">
            <a:extLst>
              <a:ext uri="{FF2B5EF4-FFF2-40B4-BE49-F238E27FC236}">
                <a16:creationId xmlns:a16="http://schemas.microsoft.com/office/drawing/2014/main" id="{08EC0340-15E2-2F82-55FA-41D412A618C2}"/>
              </a:ext>
            </a:extLst>
          </p:cNvPr>
          <p:cNvSpPr txBox="1">
            <a:spLocks/>
          </p:cNvSpPr>
          <p:nvPr/>
        </p:nvSpPr>
        <p:spPr>
          <a:xfrm>
            <a:off x="911019" y="206087"/>
            <a:ext cx="11096442" cy="504625"/>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gn="l">
              <a:lnSpc>
                <a:spcPct val="100000"/>
              </a:lnSpc>
              <a:spcBef>
                <a:spcPts val="95"/>
              </a:spcBef>
            </a:pPr>
            <a:r>
              <a:rPr lang="en-US" sz="3200" dirty="0">
                <a:latin typeface="Cairo" pitchFamily="2" charset="-78"/>
                <a:cs typeface="Cairo" pitchFamily="2" charset="-78"/>
              </a:rPr>
              <a:t>Digital Twin 1.0: The Project Overview</a:t>
            </a:r>
          </a:p>
        </p:txBody>
      </p:sp>
    </p:spTree>
    <p:extLst>
      <p:ext uri="{BB962C8B-B14F-4D97-AF65-F5344CB8AC3E}">
        <p14:creationId xmlns:p14="http://schemas.microsoft.com/office/powerpoint/2010/main" val="7083771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48475D47-CCAF-21A7-F5E6-7CD4F36F6FF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6" name="Object 5" hidden="1">
                        <a:extLst>
                          <a:ext uri="{FF2B5EF4-FFF2-40B4-BE49-F238E27FC236}">
                            <a16:creationId xmlns:a16="http://schemas.microsoft.com/office/drawing/2014/main" id="{48475D47-CCAF-21A7-F5E6-7CD4F36F6FF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9" name="Rectangle 88">
            <a:extLst>
              <a:ext uri="{FF2B5EF4-FFF2-40B4-BE49-F238E27FC236}">
                <a16:creationId xmlns:a16="http://schemas.microsoft.com/office/drawing/2014/main" id="{913CA9B6-3D87-3A15-D025-F4683E3D1086}"/>
              </a:ext>
            </a:extLst>
          </p:cNvPr>
          <p:cNvSpPr/>
          <p:nvPr/>
        </p:nvSpPr>
        <p:spPr>
          <a:xfrm>
            <a:off x="668815" y="3046429"/>
            <a:ext cx="10677664" cy="3646750"/>
          </a:xfrm>
          <a:prstGeom prst="rect">
            <a:avLst/>
          </a:prstGeom>
          <a:solidFill>
            <a:srgbClr val="FFFFFF"/>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1F1F1"/>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CACBA117-FA4E-8516-DA5A-FF316832232B}"/>
              </a:ext>
            </a:extLst>
          </p:cNvPr>
          <p:cNvGrpSpPr/>
          <p:nvPr/>
        </p:nvGrpSpPr>
        <p:grpSpPr>
          <a:xfrm>
            <a:off x="708382" y="3079177"/>
            <a:ext cx="1577453" cy="505197"/>
            <a:chOff x="10878629" y="2412427"/>
            <a:chExt cx="1577453" cy="505197"/>
          </a:xfrm>
        </p:grpSpPr>
        <p:sp>
          <p:nvSpPr>
            <p:cNvPr id="54" name="Rectangle 53">
              <a:extLst>
                <a:ext uri="{FF2B5EF4-FFF2-40B4-BE49-F238E27FC236}">
                  <a16:creationId xmlns:a16="http://schemas.microsoft.com/office/drawing/2014/main" id="{939A6F1C-759D-E5C8-051B-6E0CB0B5EC73}"/>
                </a:ext>
              </a:extLst>
            </p:cNvPr>
            <p:cNvSpPr/>
            <p:nvPr/>
          </p:nvSpPr>
          <p:spPr>
            <a:xfrm flipV="1">
              <a:off x="10878802" y="2442984"/>
              <a:ext cx="187612" cy="183915"/>
            </a:xfrm>
            <a:prstGeom prst="rect">
              <a:avLst/>
            </a:prstGeom>
            <a:solidFill>
              <a:srgbClr val="D7E530"/>
            </a:solidFill>
            <a:ln>
              <a:solidFill>
                <a:srgbClr val="D7E5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1F1F1"/>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70683257-3423-F3AE-B954-B42480949AA3}"/>
                </a:ext>
              </a:extLst>
            </p:cNvPr>
            <p:cNvSpPr/>
            <p:nvPr/>
          </p:nvSpPr>
          <p:spPr>
            <a:xfrm flipV="1">
              <a:off x="10878629" y="2683937"/>
              <a:ext cx="187612" cy="183915"/>
            </a:xfrm>
            <a:prstGeom prst="rect">
              <a:avLst/>
            </a:prstGeom>
            <a:solidFill>
              <a:srgbClr val="96B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1F1F1"/>
                </a:solidFill>
                <a:effectLst/>
                <a:uLnTx/>
                <a:uFillTx/>
                <a:latin typeface="Calibri" panose="020F0502020204030204"/>
                <a:ea typeface="+mn-ea"/>
                <a:cs typeface="+mn-cs"/>
              </a:endParaRPr>
            </a:p>
          </p:txBody>
        </p:sp>
        <p:sp>
          <p:nvSpPr>
            <p:cNvPr id="74" name="TextBox 73">
              <a:extLst>
                <a:ext uri="{FF2B5EF4-FFF2-40B4-BE49-F238E27FC236}">
                  <a16:creationId xmlns:a16="http://schemas.microsoft.com/office/drawing/2014/main" id="{4A37F0B4-398C-F208-3116-851579DE5808}"/>
                </a:ext>
              </a:extLst>
            </p:cNvPr>
            <p:cNvSpPr txBox="1"/>
            <p:nvPr/>
          </p:nvSpPr>
          <p:spPr>
            <a:xfrm>
              <a:off x="11117253" y="2412427"/>
              <a:ext cx="1338829" cy="253916"/>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en-US" sz="1050" b="0" i="0">
                  <a:solidFill>
                    <a:schemeClr val="bg1">
                      <a:lumMod val="50000"/>
                    </a:schemeClr>
                  </a:solidFill>
                  <a:effectLst/>
                  <a:latin typeface="Cairo" panose="00000500000000000000" pitchFamily="2" charset="-78"/>
                  <a:cs typeface="Cairo" panose="00000500000000000000" pitchFamily="2" charset="-78"/>
                </a:rPr>
                <a:t>High Risk probability</a:t>
              </a:r>
              <a:endParaRPr kumimoji="0" lang="en-US" sz="1050" b="0" i="0" u="none" strike="noStrike" kern="1200" cap="none" spc="0" normalizeH="0" baseline="0" noProof="0">
                <a:ln>
                  <a:noFill/>
                </a:ln>
                <a:solidFill>
                  <a:schemeClr val="bg1">
                    <a:lumMod val="50000"/>
                  </a:schemeClr>
                </a:solidFill>
                <a:effectLst/>
                <a:uLnTx/>
                <a:uFillTx/>
                <a:latin typeface="Cairo" panose="00000500000000000000" pitchFamily="2" charset="-78"/>
                <a:cs typeface="Cairo" pitchFamily="2" charset="-78"/>
              </a:endParaRPr>
            </a:p>
          </p:txBody>
        </p:sp>
        <p:sp>
          <p:nvSpPr>
            <p:cNvPr id="75" name="TextBox 74">
              <a:extLst>
                <a:ext uri="{FF2B5EF4-FFF2-40B4-BE49-F238E27FC236}">
                  <a16:creationId xmlns:a16="http://schemas.microsoft.com/office/drawing/2014/main" id="{AC57D49C-305E-DFEB-BB2F-B780D2D0F08F}"/>
                </a:ext>
              </a:extLst>
            </p:cNvPr>
            <p:cNvSpPr txBox="1"/>
            <p:nvPr/>
          </p:nvSpPr>
          <p:spPr>
            <a:xfrm>
              <a:off x="11130076" y="2663708"/>
              <a:ext cx="1314784" cy="25391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050" b="0" i="0">
                  <a:solidFill>
                    <a:schemeClr val="bg1">
                      <a:lumMod val="50000"/>
                    </a:schemeClr>
                  </a:solidFill>
                  <a:effectLst/>
                  <a:latin typeface="Cairo" panose="00000500000000000000" pitchFamily="2" charset="-78"/>
                  <a:cs typeface="Cairo" panose="00000500000000000000" pitchFamily="2" charset="-78"/>
                </a:rPr>
                <a:t>Low Risk probability</a:t>
              </a:r>
              <a:endParaRPr kumimoji="0" lang="en-US" sz="1050" b="0" i="0" u="none" strike="noStrike" kern="1200" cap="none" spc="0" normalizeH="0" baseline="0" noProof="0">
                <a:ln>
                  <a:noFill/>
                </a:ln>
                <a:solidFill>
                  <a:schemeClr val="bg1">
                    <a:lumMod val="50000"/>
                  </a:schemeClr>
                </a:solidFill>
                <a:effectLst/>
                <a:uLnTx/>
                <a:uFillTx/>
                <a:latin typeface="Cairo" panose="00000500000000000000" pitchFamily="2" charset="-78"/>
                <a:cs typeface="Cairo" pitchFamily="2" charset="-78"/>
              </a:endParaRPr>
            </a:p>
          </p:txBody>
        </p:sp>
      </p:grpSp>
      <p:sp>
        <p:nvSpPr>
          <p:cNvPr id="16" name="TextBox 15">
            <a:extLst>
              <a:ext uri="{FF2B5EF4-FFF2-40B4-BE49-F238E27FC236}">
                <a16:creationId xmlns:a16="http://schemas.microsoft.com/office/drawing/2014/main" id="{137246E9-D9AD-BE13-60A1-2EE4C439D7C7}"/>
              </a:ext>
            </a:extLst>
          </p:cNvPr>
          <p:cNvSpPr txBox="1"/>
          <p:nvPr/>
        </p:nvSpPr>
        <p:spPr>
          <a:xfrm flipH="1">
            <a:off x="435158" y="2709607"/>
            <a:ext cx="2073274"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a:solidFill>
                  <a:srgbClr val="000000"/>
                </a:solidFill>
                <a:effectLst/>
                <a:latin typeface="Cairo" panose="00000500000000000000" pitchFamily="2" charset="-78"/>
                <a:cs typeface="Cairo" panose="00000500000000000000" pitchFamily="2" charset="-78"/>
              </a:rPr>
              <a:t>Sample size and distribution</a:t>
            </a:r>
            <a:endParaRPr kumimoji="0" lang="en-US" sz="1100" b="1" i="0" u="none" strike="noStrike" kern="1200" cap="none" spc="0" normalizeH="0" baseline="0" noProof="0">
              <a:ln>
                <a:noFill/>
              </a:ln>
              <a:solidFill>
                <a:srgbClr val="0E1D48"/>
              </a:solidFill>
              <a:effectLst/>
              <a:uLnTx/>
              <a:uFillTx/>
              <a:latin typeface="Cairo" panose="00000500000000000000" pitchFamily="2" charset="-78"/>
              <a:cs typeface="Cairo" pitchFamily="2" charset="-78"/>
            </a:endParaRPr>
          </a:p>
        </p:txBody>
      </p:sp>
      <p:cxnSp>
        <p:nvCxnSpPr>
          <p:cNvPr id="18" name="Straight Connector 17">
            <a:extLst>
              <a:ext uri="{FF2B5EF4-FFF2-40B4-BE49-F238E27FC236}">
                <a16:creationId xmlns:a16="http://schemas.microsoft.com/office/drawing/2014/main" id="{E979D2EC-3E9A-5E19-63BE-8D1668F22A59}"/>
              </a:ext>
            </a:extLst>
          </p:cNvPr>
          <p:cNvCxnSpPr>
            <a:cxnSpLocks/>
          </p:cNvCxnSpPr>
          <p:nvPr/>
        </p:nvCxnSpPr>
        <p:spPr>
          <a:xfrm flipH="1">
            <a:off x="581748" y="2978777"/>
            <a:ext cx="185417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DB7D04B-96D1-ABB6-962C-2D526510CA6C}"/>
              </a:ext>
            </a:extLst>
          </p:cNvPr>
          <p:cNvSpPr txBox="1"/>
          <p:nvPr/>
        </p:nvSpPr>
        <p:spPr>
          <a:xfrm flipH="1">
            <a:off x="4460057" y="2709607"/>
            <a:ext cx="1485211"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100" b="0" i="0">
                <a:solidFill>
                  <a:srgbClr val="000000"/>
                </a:solidFill>
                <a:effectLst/>
                <a:latin typeface="Cairo" panose="00000500000000000000" pitchFamily="2" charset="-78"/>
                <a:cs typeface="Cairo" panose="00000500000000000000" pitchFamily="2" charset="-78"/>
              </a:rPr>
              <a:t>Already have diabetes</a:t>
            </a:r>
            <a:endParaRPr kumimoji="0" lang="ar-SA" sz="1100" b="1" i="0" u="none" strike="noStrike" kern="1200" cap="none" spc="0" normalizeH="0" baseline="0" noProof="0">
              <a:ln>
                <a:noFill/>
              </a:ln>
              <a:solidFill>
                <a:srgbClr val="0E1D48"/>
              </a:solidFill>
              <a:effectLst/>
              <a:uLnTx/>
              <a:uFillTx/>
              <a:latin typeface="Cairo" panose="00000500000000000000" pitchFamily="2" charset="-78"/>
              <a:cs typeface="Cairo" pitchFamily="2" charset="-78"/>
            </a:endParaRPr>
          </a:p>
        </p:txBody>
      </p:sp>
      <p:cxnSp>
        <p:nvCxnSpPr>
          <p:cNvPr id="24" name="Straight Connector 23">
            <a:extLst>
              <a:ext uri="{FF2B5EF4-FFF2-40B4-BE49-F238E27FC236}">
                <a16:creationId xmlns:a16="http://schemas.microsoft.com/office/drawing/2014/main" id="{116F6735-1895-C689-CDBB-223A381485D9}"/>
              </a:ext>
            </a:extLst>
          </p:cNvPr>
          <p:cNvCxnSpPr>
            <a:cxnSpLocks/>
          </p:cNvCxnSpPr>
          <p:nvPr/>
        </p:nvCxnSpPr>
        <p:spPr>
          <a:xfrm flipH="1">
            <a:off x="4331114" y="2978777"/>
            <a:ext cx="164788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E342481-4193-242E-DA9D-38C66BF21FB6}"/>
              </a:ext>
            </a:extLst>
          </p:cNvPr>
          <p:cNvSpPr txBox="1"/>
          <p:nvPr/>
        </p:nvSpPr>
        <p:spPr>
          <a:xfrm flipH="1">
            <a:off x="6606458" y="2709607"/>
            <a:ext cx="1372000" cy="261610"/>
          </a:xfrm>
          <a:prstGeom prst="rect">
            <a:avLst/>
          </a:prstGeom>
          <a:noFill/>
        </p:spPr>
        <p:txBody>
          <a:bodyPr wrap="square" rtlCol="0">
            <a:spAutoFit/>
          </a:bodyPr>
          <a:lstStyle/>
          <a:p>
            <a:pPr>
              <a:defRPr/>
            </a:pPr>
            <a:r>
              <a:rPr lang="en-US" sz="1100">
                <a:solidFill>
                  <a:srgbClr val="000000"/>
                </a:solidFill>
                <a:latin typeface="Cairo" panose="00000500000000000000" pitchFamily="2" charset="-78"/>
                <a:cs typeface="Cairo" panose="00000500000000000000" pitchFamily="2" charset="-78"/>
              </a:rPr>
              <a:t>Risk of diabetes</a:t>
            </a:r>
          </a:p>
        </p:txBody>
      </p:sp>
      <p:cxnSp>
        <p:nvCxnSpPr>
          <p:cNvPr id="33" name="Straight Connector 32">
            <a:extLst>
              <a:ext uri="{FF2B5EF4-FFF2-40B4-BE49-F238E27FC236}">
                <a16:creationId xmlns:a16="http://schemas.microsoft.com/office/drawing/2014/main" id="{23ED6BD9-1A40-D836-0BAE-5584798639E4}"/>
              </a:ext>
            </a:extLst>
          </p:cNvPr>
          <p:cNvCxnSpPr>
            <a:cxnSpLocks/>
          </p:cNvCxnSpPr>
          <p:nvPr/>
        </p:nvCxnSpPr>
        <p:spPr>
          <a:xfrm flipH="1">
            <a:off x="6467797" y="2977737"/>
            <a:ext cx="1510805" cy="104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3FDC60D-B2DF-7A4A-14A8-9BA18DF6E144}"/>
              </a:ext>
            </a:extLst>
          </p:cNvPr>
          <p:cNvSpPr txBox="1"/>
          <p:nvPr/>
        </p:nvSpPr>
        <p:spPr>
          <a:xfrm flipH="1">
            <a:off x="9465022" y="2709607"/>
            <a:ext cx="857927" cy="261610"/>
          </a:xfrm>
          <a:prstGeom prst="rect">
            <a:avLst/>
          </a:prstGeom>
          <a:noFill/>
        </p:spPr>
        <p:txBody>
          <a:bodyPr wrap="none" rtlCol="0">
            <a:spAutoFit/>
          </a:bodyPr>
          <a:lstStyle/>
          <a:p>
            <a:pPr>
              <a:defRPr/>
            </a:pPr>
            <a:r>
              <a:rPr lang="en-US" sz="1100">
                <a:solidFill>
                  <a:srgbClr val="000000"/>
                </a:solidFill>
                <a:latin typeface="Cairo" panose="00000500000000000000" pitchFamily="2" charset="-78"/>
                <a:cs typeface="Cairo" panose="00000500000000000000" pitchFamily="2" charset="-78"/>
              </a:rPr>
              <a:t>HbA1C test</a:t>
            </a:r>
          </a:p>
        </p:txBody>
      </p:sp>
      <p:cxnSp>
        <p:nvCxnSpPr>
          <p:cNvPr id="35" name="Straight Connector 34">
            <a:extLst>
              <a:ext uri="{FF2B5EF4-FFF2-40B4-BE49-F238E27FC236}">
                <a16:creationId xmlns:a16="http://schemas.microsoft.com/office/drawing/2014/main" id="{6BA064C9-1CFB-7577-9B48-665E2BA7934F}"/>
              </a:ext>
            </a:extLst>
          </p:cNvPr>
          <p:cNvCxnSpPr>
            <a:cxnSpLocks/>
          </p:cNvCxnSpPr>
          <p:nvPr/>
        </p:nvCxnSpPr>
        <p:spPr>
          <a:xfrm flipH="1">
            <a:off x="9365820" y="2978777"/>
            <a:ext cx="113231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A8D9AE3B-420A-3FA3-F1BF-3B3134D9C85F}"/>
              </a:ext>
            </a:extLst>
          </p:cNvPr>
          <p:cNvSpPr txBox="1"/>
          <p:nvPr/>
        </p:nvSpPr>
        <p:spPr>
          <a:xfrm>
            <a:off x="670609" y="6277632"/>
            <a:ext cx="1601385" cy="338554"/>
          </a:xfrm>
          <a:prstGeom prst="rect">
            <a:avLst/>
          </a:prstGeom>
          <a:noFill/>
        </p:spPr>
        <p:txBody>
          <a:bodyPr wrap="square" rtlCol="0">
            <a:spAutoFit/>
          </a:bodyPr>
          <a:lstStyle>
            <a:defPPr>
              <a:defRPr lang="en-SA"/>
            </a:defPPr>
            <a:lvl1pPr marR="0" lvl="0" indent="0" algn="ctr" rtl="1" fontAlgn="auto">
              <a:lnSpc>
                <a:spcPct val="100000"/>
              </a:lnSpc>
              <a:spcBef>
                <a:spcPts val="0"/>
              </a:spcBef>
              <a:spcAft>
                <a:spcPts val="0"/>
              </a:spcAft>
              <a:buClrTx/>
              <a:buSzTx/>
              <a:buFontTx/>
              <a:buNone/>
              <a:tabLst/>
              <a:defRPr kumimoji="0" sz="1400" b="0" i="0" u="none" strike="noStrike" cap="none" spc="0" normalizeH="0" baseline="0">
                <a:ln>
                  <a:noFill/>
                </a:ln>
                <a:solidFill>
                  <a:prstClr val="white"/>
                </a:solidFill>
                <a:effectLst/>
                <a:uLnTx/>
                <a:uFillTx/>
                <a:latin typeface="Cairo" pitchFamily="2" charset="-78"/>
                <a:cs typeface="Cairo"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i="0">
                <a:solidFill>
                  <a:srgbClr val="002060"/>
                </a:solidFill>
                <a:effectLst/>
              </a:rPr>
              <a:t>AI model result</a:t>
            </a:r>
            <a:endParaRPr kumimoji="0" lang="ar-SA" sz="1200" b="1" i="0" u="none" strike="noStrike" kern="1200" cap="none" spc="0" normalizeH="0" baseline="0" noProof="0">
              <a:ln>
                <a:noFill/>
              </a:ln>
              <a:solidFill>
                <a:srgbClr val="002060"/>
              </a:solidFill>
              <a:effectLst/>
              <a:uLnTx/>
              <a:uFillTx/>
            </a:endParaRPr>
          </a:p>
        </p:txBody>
      </p:sp>
      <p:sp>
        <p:nvSpPr>
          <p:cNvPr id="94" name="Left Brace 93">
            <a:extLst>
              <a:ext uri="{FF2B5EF4-FFF2-40B4-BE49-F238E27FC236}">
                <a16:creationId xmlns:a16="http://schemas.microsoft.com/office/drawing/2014/main" id="{153DFBE4-5661-118B-B4DF-EDD83FA5DDD0}"/>
              </a:ext>
            </a:extLst>
          </p:cNvPr>
          <p:cNvSpPr/>
          <p:nvPr/>
        </p:nvSpPr>
        <p:spPr>
          <a:xfrm rot="16200000">
            <a:off x="1462940" y="5293600"/>
            <a:ext cx="183600" cy="1678826"/>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Left Brace 94">
            <a:extLst>
              <a:ext uri="{FF2B5EF4-FFF2-40B4-BE49-F238E27FC236}">
                <a16:creationId xmlns:a16="http://schemas.microsoft.com/office/drawing/2014/main" id="{6FAC2636-7C43-1408-4783-3F5DCBA25B2D}"/>
              </a:ext>
            </a:extLst>
          </p:cNvPr>
          <p:cNvSpPr/>
          <p:nvPr/>
        </p:nvSpPr>
        <p:spPr>
          <a:xfrm rot="16200000">
            <a:off x="6148233" y="4590996"/>
            <a:ext cx="181104" cy="3086525"/>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S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Left Brace 95">
            <a:extLst>
              <a:ext uri="{FF2B5EF4-FFF2-40B4-BE49-F238E27FC236}">
                <a16:creationId xmlns:a16="http://schemas.microsoft.com/office/drawing/2014/main" id="{C241D7FE-F958-1A0A-D391-A94E03ECE44D}"/>
              </a:ext>
            </a:extLst>
          </p:cNvPr>
          <p:cNvSpPr/>
          <p:nvPr/>
        </p:nvSpPr>
        <p:spPr>
          <a:xfrm rot="16200000">
            <a:off x="9434964" y="4588761"/>
            <a:ext cx="183600" cy="3086526"/>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EFC6DB70-215E-DE63-03D3-AA3B79DB8954}"/>
              </a:ext>
            </a:extLst>
          </p:cNvPr>
          <p:cNvSpPr/>
          <p:nvPr/>
        </p:nvSpPr>
        <p:spPr>
          <a:xfrm flipH="1">
            <a:off x="1822538" y="4013274"/>
            <a:ext cx="1141937" cy="207027"/>
          </a:xfrm>
          <a:custGeom>
            <a:avLst/>
            <a:gdLst>
              <a:gd name="connsiteX0" fmla="*/ 182 w 2468464"/>
              <a:gd name="connsiteY0" fmla="*/ 18 h 252731"/>
              <a:gd name="connsiteX1" fmla="*/ 2468647 w 2468464"/>
              <a:gd name="connsiteY1" fmla="*/ 252749 h 252731"/>
            </a:gdLst>
            <a:ahLst/>
            <a:cxnLst>
              <a:cxn ang="0">
                <a:pos x="connsiteX0" y="connsiteY0"/>
              </a:cxn>
              <a:cxn ang="0">
                <a:pos x="connsiteX1" y="connsiteY1"/>
              </a:cxn>
            </a:cxnLst>
            <a:rect l="l" t="t" r="r" b="b"/>
            <a:pathLst>
              <a:path w="2468464" h="252731">
                <a:moveTo>
                  <a:pt x="182" y="18"/>
                </a:moveTo>
                <a:cubicBezTo>
                  <a:pt x="1234444" y="18"/>
                  <a:pt x="1234444" y="252749"/>
                  <a:pt x="2468647" y="252749"/>
                </a:cubicBezTo>
              </a:path>
            </a:pathLst>
          </a:custGeom>
          <a:noFill/>
          <a:ln w="724113" cap="flat">
            <a:solidFill>
              <a:srgbClr val="D7E530">
                <a:alpha val="45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E1D48"/>
              </a:solidFill>
              <a:effectLst/>
              <a:uLnTx/>
              <a:uFillTx/>
              <a:latin typeface="Cairo" panose="00000500000000000000" pitchFamily="2" charset="-78"/>
              <a:ea typeface="+mn-ea"/>
              <a:cs typeface="Cairo" panose="00000500000000000000" pitchFamily="2" charset="-78"/>
            </a:endParaRPr>
          </a:p>
        </p:txBody>
      </p:sp>
      <p:sp>
        <p:nvSpPr>
          <p:cNvPr id="19" name="Freeform: Shape 18">
            <a:extLst>
              <a:ext uri="{FF2B5EF4-FFF2-40B4-BE49-F238E27FC236}">
                <a16:creationId xmlns:a16="http://schemas.microsoft.com/office/drawing/2014/main" id="{ECCB618C-8DF6-6C15-B17C-4261924C59B9}"/>
              </a:ext>
            </a:extLst>
          </p:cNvPr>
          <p:cNvSpPr/>
          <p:nvPr/>
        </p:nvSpPr>
        <p:spPr>
          <a:xfrm flipH="1">
            <a:off x="1822535" y="4951805"/>
            <a:ext cx="1141940" cy="319099"/>
          </a:xfrm>
          <a:custGeom>
            <a:avLst/>
            <a:gdLst>
              <a:gd name="connsiteX0" fmla="*/ 182 w 2468464"/>
              <a:gd name="connsiteY0" fmla="*/ 319117 h 319099"/>
              <a:gd name="connsiteX1" fmla="*/ 2468647 w 2468464"/>
              <a:gd name="connsiteY1" fmla="*/ 18 h 319099"/>
            </a:gdLst>
            <a:ahLst/>
            <a:cxnLst>
              <a:cxn ang="0">
                <a:pos x="connsiteX0" y="connsiteY0"/>
              </a:cxn>
              <a:cxn ang="0">
                <a:pos x="connsiteX1" y="connsiteY1"/>
              </a:cxn>
            </a:cxnLst>
            <a:rect l="l" t="t" r="r" b="b"/>
            <a:pathLst>
              <a:path w="2468464" h="319099">
                <a:moveTo>
                  <a:pt x="182" y="319117"/>
                </a:moveTo>
                <a:cubicBezTo>
                  <a:pt x="1234444" y="319117"/>
                  <a:pt x="1234444" y="18"/>
                  <a:pt x="2468647" y="18"/>
                </a:cubicBezTo>
              </a:path>
            </a:pathLst>
          </a:custGeom>
          <a:noFill/>
          <a:ln w="615341" cap="flat">
            <a:solidFill>
              <a:srgbClr val="174F9B">
                <a:alpha val="45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E1D48"/>
              </a:solidFill>
              <a:effectLst/>
              <a:uLnTx/>
              <a:uFillTx/>
              <a:latin typeface="Cairo" panose="00000500000000000000" pitchFamily="2" charset="-78"/>
              <a:ea typeface="+mn-ea"/>
              <a:cs typeface="Cairo" panose="00000500000000000000" pitchFamily="2" charset="-78"/>
            </a:endParaRPr>
          </a:p>
        </p:txBody>
      </p:sp>
      <p:sp>
        <p:nvSpPr>
          <p:cNvPr id="20" name="Freeform: Shape 19">
            <a:extLst>
              <a:ext uri="{FF2B5EF4-FFF2-40B4-BE49-F238E27FC236}">
                <a16:creationId xmlns:a16="http://schemas.microsoft.com/office/drawing/2014/main" id="{4E734503-0B93-7CDB-CFE5-64E6933994D9}"/>
              </a:ext>
            </a:extLst>
          </p:cNvPr>
          <p:cNvSpPr/>
          <p:nvPr/>
        </p:nvSpPr>
        <p:spPr>
          <a:xfrm flipH="1">
            <a:off x="3035365" y="5348071"/>
            <a:ext cx="3746637" cy="140713"/>
          </a:xfrm>
          <a:custGeom>
            <a:avLst/>
            <a:gdLst>
              <a:gd name="connsiteX0" fmla="*/ 182 w 4046546"/>
              <a:gd name="connsiteY0" fmla="*/ 140731 h 140713"/>
              <a:gd name="connsiteX1" fmla="*/ 4046729 w 4046546"/>
              <a:gd name="connsiteY1" fmla="*/ 18 h 140713"/>
            </a:gdLst>
            <a:ahLst/>
            <a:cxnLst>
              <a:cxn ang="0">
                <a:pos x="connsiteX0" y="connsiteY0"/>
              </a:cxn>
              <a:cxn ang="0">
                <a:pos x="connsiteX1" y="connsiteY1"/>
              </a:cxn>
            </a:cxnLst>
            <a:rect l="l" t="t" r="r" b="b"/>
            <a:pathLst>
              <a:path w="4046546" h="140713">
                <a:moveTo>
                  <a:pt x="182" y="140731"/>
                </a:moveTo>
                <a:cubicBezTo>
                  <a:pt x="2023456" y="140731"/>
                  <a:pt x="2023456" y="18"/>
                  <a:pt x="4046729" y="18"/>
                </a:cubicBezTo>
              </a:path>
            </a:pathLst>
          </a:custGeom>
          <a:noFill/>
          <a:ln w="464613" cap="flat">
            <a:solidFill>
              <a:srgbClr val="1BB790">
                <a:alpha val="45000"/>
              </a:srgbClr>
            </a:solid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E1D48"/>
              </a:solidFill>
              <a:effectLst/>
              <a:uLnTx/>
              <a:uFillTx/>
              <a:latin typeface="Cairo" panose="00000500000000000000" pitchFamily="2" charset="-78"/>
              <a:ea typeface="+mn-ea"/>
              <a:cs typeface="Cairo" panose="00000500000000000000" pitchFamily="2" charset="-78"/>
            </a:endParaRPr>
          </a:p>
        </p:txBody>
      </p:sp>
      <p:sp>
        <p:nvSpPr>
          <p:cNvPr id="21" name="Freeform: Shape 20">
            <a:extLst>
              <a:ext uri="{FF2B5EF4-FFF2-40B4-BE49-F238E27FC236}">
                <a16:creationId xmlns:a16="http://schemas.microsoft.com/office/drawing/2014/main" id="{4CA629B1-53C8-7719-E2AE-015C762E965B}"/>
              </a:ext>
            </a:extLst>
          </p:cNvPr>
          <p:cNvSpPr/>
          <p:nvPr/>
        </p:nvSpPr>
        <p:spPr>
          <a:xfrm flipH="1">
            <a:off x="3035364" y="4049074"/>
            <a:ext cx="3761178" cy="301507"/>
          </a:xfrm>
          <a:custGeom>
            <a:avLst/>
            <a:gdLst>
              <a:gd name="connsiteX0" fmla="*/ 182 w 4062250"/>
              <a:gd name="connsiteY0" fmla="*/ 196422 h 196404"/>
              <a:gd name="connsiteX1" fmla="*/ 4062433 w 4062250"/>
              <a:gd name="connsiteY1" fmla="*/ 18 h 196404"/>
            </a:gdLst>
            <a:ahLst/>
            <a:cxnLst>
              <a:cxn ang="0">
                <a:pos x="connsiteX0" y="connsiteY0"/>
              </a:cxn>
              <a:cxn ang="0">
                <a:pos x="connsiteX1" y="connsiteY1"/>
              </a:cxn>
            </a:cxnLst>
            <a:rect l="l" t="t" r="r" b="b"/>
            <a:pathLst>
              <a:path w="4062250" h="196404">
                <a:moveTo>
                  <a:pt x="182" y="196422"/>
                </a:moveTo>
                <a:cubicBezTo>
                  <a:pt x="2031308" y="196422"/>
                  <a:pt x="2031308" y="18"/>
                  <a:pt x="4062433" y="18"/>
                </a:cubicBezTo>
              </a:path>
            </a:pathLst>
          </a:custGeom>
          <a:noFill/>
          <a:ln w="340302" cap="flat">
            <a:solidFill>
              <a:srgbClr val="C00000">
                <a:alpha val="45000"/>
              </a:srgbClr>
            </a:solid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E1D48"/>
              </a:solidFill>
              <a:effectLst/>
              <a:uLnTx/>
              <a:uFillTx/>
              <a:latin typeface="Cairo" panose="00000500000000000000" pitchFamily="2" charset="-78"/>
              <a:ea typeface="+mn-ea"/>
              <a:cs typeface="Cairo" panose="00000500000000000000" pitchFamily="2" charset="-78"/>
            </a:endParaRPr>
          </a:p>
        </p:txBody>
      </p:sp>
      <p:sp>
        <p:nvSpPr>
          <p:cNvPr id="23" name="Freeform: Shape 22">
            <a:extLst>
              <a:ext uri="{FF2B5EF4-FFF2-40B4-BE49-F238E27FC236}">
                <a16:creationId xmlns:a16="http://schemas.microsoft.com/office/drawing/2014/main" id="{3BD8D213-15C0-85C4-8ADE-24F01DD521BB}"/>
              </a:ext>
            </a:extLst>
          </p:cNvPr>
          <p:cNvSpPr/>
          <p:nvPr/>
        </p:nvSpPr>
        <p:spPr>
          <a:xfrm flipH="1">
            <a:off x="3035363" y="3327567"/>
            <a:ext cx="2438201" cy="431118"/>
          </a:xfrm>
          <a:custGeom>
            <a:avLst/>
            <a:gdLst>
              <a:gd name="connsiteX0" fmla="*/ 182 w 2633373"/>
              <a:gd name="connsiteY0" fmla="*/ 18 h 431118"/>
              <a:gd name="connsiteX1" fmla="*/ 2633556 w 2633373"/>
              <a:gd name="connsiteY1" fmla="*/ 431137 h 431118"/>
            </a:gdLst>
            <a:ahLst/>
            <a:cxnLst>
              <a:cxn ang="0">
                <a:pos x="connsiteX0" y="connsiteY0"/>
              </a:cxn>
              <a:cxn ang="0">
                <a:pos x="connsiteX1" y="connsiteY1"/>
              </a:cxn>
            </a:cxnLst>
            <a:rect l="l" t="t" r="r" b="b"/>
            <a:pathLst>
              <a:path w="2633373" h="431118">
                <a:moveTo>
                  <a:pt x="182" y="18"/>
                </a:moveTo>
                <a:cubicBezTo>
                  <a:pt x="1316869" y="18"/>
                  <a:pt x="1316869" y="431137"/>
                  <a:pt x="2633556" y="431137"/>
                </a:cubicBezTo>
              </a:path>
            </a:pathLst>
          </a:custGeom>
          <a:noFill/>
          <a:ln w="226868" cap="flat">
            <a:solidFill>
              <a:srgbClr val="F0BD5B">
                <a:alpha val="45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E1D48"/>
              </a:solidFill>
              <a:effectLst/>
              <a:uLnTx/>
              <a:uFillTx/>
              <a:latin typeface="Cairo" panose="00000500000000000000" pitchFamily="2" charset="-78"/>
              <a:ea typeface="+mn-ea"/>
              <a:cs typeface="Cairo" panose="00000500000000000000" pitchFamily="2" charset="-78"/>
            </a:endParaRPr>
          </a:p>
        </p:txBody>
      </p:sp>
      <p:sp>
        <p:nvSpPr>
          <p:cNvPr id="25" name="Freeform: Shape 24">
            <a:extLst>
              <a:ext uri="{FF2B5EF4-FFF2-40B4-BE49-F238E27FC236}">
                <a16:creationId xmlns:a16="http://schemas.microsoft.com/office/drawing/2014/main" id="{F0B8D370-A212-A345-8D05-F96FC1DE8A91}"/>
              </a:ext>
            </a:extLst>
          </p:cNvPr>
          <p:cNvSpPr/>
          <p:nvPr/>
        </p:nvSpPr>
        <p:spPr>
          <a:xfrm flipH="1">
            <a:off x="3035365" y="4303670"/>
            <a:ext cx="3746637" cy="866877"/>
          </a:xfrm>
          <a:custGeom>
            <a:avLst/>
            <a:gdLst>
              <a:gd name="connsiteX0" fmla="*/ 182 w 4046546"/>
              <a:gd name="connsiteY0" fmla="*/ 866895 h 866877"/>
              <a:gd name="connsiteX1" fmla="*/ 4046729 w 4046546"/>
              <a:gd name="connsiteY1" fmla="*/ 18 h 866877"/>
            </a:gdLst>
            <a:ahLst/>
            <a:cxnLst>
              <a:cxn ang="0">
                <a:pos x="connsiteX0" y="connsiteY0"/>
              </a:cxn>
              <a:cxn ang="0">
                <a:pos x="connsiteX1" y="connsiteY1"/>
              </a:cxn>
            </a:cxnLst>
            <a:rect l="l" t="t" r="r" b="b"/>
            <a:pathLst>
              <a:path w="4046546" h="866877">
                <a:moveTo>
                  <a:pt x="182" y="866895"/>
                </a:moveTo>
                <a:cubicBezTo>
                  <a:pt x="2023456" y="866895"/>
                  <a:pt x="2023456" y="18"/>
                  <a:pt x="4046729" y="18"/>
                </a:cubicBezTo>
              </a:path>
            </a:pathLst>
          </a:custGeom>
          <a:noFill/>
          <a:ln w="156943" cap="flat">
            <a:solidFill>
              <a:srgbClr val="1BB790">
                <a:alpha val="45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E1D48"/>
              </a:solidFill>
              <a:effectLst/>
              <a:uLnTx/>
              <a:uFillTx/>
              <a:latin typeface="Cairo" panose="00000500000000000000" pitchFamily="2" charset="-78"/>
              <a:ea typeface="+mn-ea"/>
              <a:cs typeface="Cairo" panose="00000500000000000000" pitchFamily="2" charset="-78"/>
            </a:endParaRPr>
          </a:p>
        </p:txBody>
      </p:sp>
      <p:sp>
        <p:nvSpPr>
          <p:cNvPr id="26" name="Freeform: Shape 25">
            <a:extLst>
              <a:ext uri="{FF2B5EF4-FFF2-40B4-BE49-F238E27FC236}">
                <a16:creationId xmlns:a16="http://schemas.microsoft.com/office/drawing/2014/main" id="{F394DCE1-5587-FC69-9A67-568A07CD9C5D}"/>
              </a:ext>
            </a:extLst>
          </p:cNvPr>
          <p:cNvSpPr/>
          <p:nvPr/>
        </p:nvSpPr>
        <p:spPr>
          <a:xfrm flipH="1">
            <a:off x="3035364" y="4661678"/>
            <a:ext cx="3761178" cy="399184"/>
          </a:xfrm>
          <a:custGeom>
            <a:avLst/>
            <a:gdLst>
              <a:gd name="connsiteX0" fmla="*/ 182 w 4062250"/>
              <a:gd name="connsiteY0" fmla="*/ 18 h 591825"/>
              <a:gd name="connsiteX1" fmla="*/ 4062433 w 4062250"/>
              <a:gd name="connsiteY1" fmla="*/ 591844 h 591825"/>
            </a:gdLst>
            <a:ahLst/>
            <a:cxnLst>
              <a:cxn ang="0">
                <a:pos x="connsiteX0" y="connsiteY0"/>
              </a:cxn>
              <a:cxn ang="0">
                <a:pos x="connsiteX1" y="connsiteY1"/>
              </a:cxn>
            </a:cxnLst>
            <a:rect l="l" t="t" r="r" b="b"/>
            <a:pathLst>
              <a:path w="4062250" h="591825">
                <a:moveTo>
                  <a:pt x="182" y="18"/>
                </a:moveTo>
                <a:cubicBezTo>
                  <a:pt x="2031308" y="18"/>
                  <a:pt x="2031308" y="591844"/>
                  <a:pt x="4062433" y="591844"/>
                </a:cubicBezTo>
              </a:path>
            </a:pathLst>
          </a:custGeom>
          <a:noFill/>
          <a:ln w="96341" cap="flat">
            <a:solidFill>
              <a:srgbClr val="C00000">
                <a:alpha val="45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E1D48"/>
              </a:solidFill>
              <a:effectLst/>
              <a:uLnTx/>
              <a:uFillTx/>
              <a:latin typeface="Cairo" panose="00000500000000000000" pitchFamily="2" charset="-78"/>
              <a:ea typeface="+mn-ea"/>
              <a:cs typeface="Cairo" panose="00000500000000000000" pitchFamily="2" charset="-78"/>
            </a:endParaRPr>
          </a:p>
        </p:txBody>
      </p:sp>
      <p:sp>
        <p:nvSpPr>
          <p:cNvPr id="27" name="Freeform: Shape 26">
            <a:extLst>
              <a:ext uri="{FF2B5EF4-FFF2-40B4-BE49-F238E27FC236}">
                <a16:creationId xmlns:a16="http://schemas.microsoft.com/office/drawing/2014/main" id="{328E15CE-9AE6-69DF-D657-741FADB0234A}"/>
              </a:ext>
            </a:extLst>
          </p:cNvPr>
          <p:cNvSpPr/>
          <p:nvPr/>
        </p:nvSpPr>
        <p:spPr>
          <a:xfrm flipH="1">
            <a:off x="6867430" y="4457089"/>
            <a:ext cx="1224252" cy="23086"/>
          </a:xfrm>
          <a:custGeom>
            <a:avLst/>
            <a:gdLst>
              <a:gd name="connsiteX0" fmla="*/ 182 w 1322250"/>
              <a:gd name="connsiteY0" fmla="*/ 18 h 23086"/>
              <a:gd name="connsiteX1" fmla="*/ 1322433 w 1322250"/>
              <a:gd name="connsiteY1" fmla="*/ 23104 h 23086"/>
            </a:gdLst>
            <a:ahLst/>
            <a:cxnLst>
              <a:cxn ang="0">
                <a:pos x="connsiteX0" y="connsiteY0"/>
              </a:cxn>
              <a:cxn ang="0">
                <a:pos x="connsiteX1" y="connsiteY1"/>
              </a:cxn>
            </a:cxnLst>
            <a:rect l="l" t="t" r="r" b="b"/>
            <a:pathLst>
              <a:path w="1322250" h="23086">
                <a:moveTo>
                  <a:pt x="182" y="18"/>
                </a:moveTo>
                <a:cubicBezTo>
                  <a:pt x="661308" y="18"/>
                  <a:pt x="661308" y="23104"/>
                  <a:pt x="1322433" y="23104"/>
                </a:cubicBezTo>
              </a:path>
            </a:pathLst>
          </a:custGeom>
          <a:noFill/>
          <a:ln w="74587" cap="flat">
            <a:solidFill>
              <a:srgbClr val="C00000">
                <a:alpha val="45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E1D48"/>
              </a:solidFill>
              <a:effectLst/>
              <a:uLnTx/>
              <a:uFillTx/>
              <a:latin typeface="Cairo" panose="00000500000000000000" pitchFamily="2" charset="-78"/>
              <a:ea typeface="+mn-ea"/>
              <a:cs typeface="Cairo" panose="00000500000000000000" pitchFamily="2" charset="-78"/>
            </a:endParaRPr>
          </a:p>
        </p:txBody>
      </p:sp>
      <p:sp>
        <p:nvSpPr>
          <p:cNvPr id="31" name="Freeform: Shape 30">
            <a:extLst>
              <a:ext uri="{FF2B5EF4-FFF2-40B4-BE49-F238E27FC236}">
                <a16:creationId xmlns:a16="http://schemas.microsoft.com/office/drawing/2014/main" id="{1B164864-3E2E-9898-6AFE-8718BCD63F93}"/>
              </a:ext>
            </a:extLst>
          </p:cNvPr>
          <p:cNvSpPr/>
          <p:nvPr/>
        </p:nvSpPr>
        <p:spPr>
          <a:xfrm flipH="1">
            <a:off x="3035363" y="3471568"/>
            <a:ext cx="2438201" cy="1512127"/>
          </a:xfrm>
          <a:custGeom>
            <a:avLst/>
            <a:gdLst>
              <a:gd name="connsiteX0" fmla="*/ 182 w 2633373"/>
              <a:gd name="connsiteY0" fmla="*/ 18 h 1512127"/>
              <a:gd name="connsiteX1" fmla="*/ 2633556 w 2633373"/>
              <a:gd name="connsiteY1" fmla="*/ 1512146 h 1512127"/>
            </a:gdLst>
            <a:ahLst/>
            <a:cxnLst>
              <a:cxn ang="0">
                <a:pos x="connsiteX0" y="connsiteY0"/>
              </a:cxn>
              <a:cxn ang="0">
                <a:pos x="connsiteX1" y="connsiteY1"/>
              </a:cxn>
            </a:cxnLst>
            <a:rect l="l" t="t" r="r" b="b"/>
            <a:pathLst>
              <a:path w="2633373" h="1512127">
                <a:moveTo>
                  <a:pt x="182" y="18"/>
                </a:moveTo>
                <a:cubicBezTo>
                  <a:pt x="1316869" y="18"/>
                  <a:pt x="1316869" y="1512146"/>
                  <a:pt x="2633556" y="1512146"/>
                </a:cubicBezTo>
              </a:path>
            </a:pathLst>
          </a:custGeom>
          <a:noFill/>
          <a:ln w="54386" cap="flat">
            <a:solidFill>
              <a:srgbClr val="F0BD5B">
                <a:alpha val="45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E1D48"/>
              </a:solidFill>
              <a:effectLst/>
              <a:uLnTx/>
              <a:uFillTx/>
              <a:latin typeface="Cairo" panose="00000500000000000000" pitchFamily="2" charset="-78"/>
              <a:ea typeface="+mn-ea"/>
              <a:cs typeface="Cairo" panose="00000500000000000000" pitchFamily="2" charset="-78"/>
            </a:endParaRPr>
          </a:p>
        </p:txBody>
      </p:sp>
      <p:sp>
        <p:nvSpPr>
          <p:cNvPr id="32" name="Freeform: Shape 31">
            <a:extLst>
              <a:ext uri="{FF2B5EF4-FFF2-40B4-BE49-F238E27FC236}">
                <a16:creationId xmlns:a16="http://schemas.microsoft.com/office/drawing/2014/main" id="{C9D95693-292B-6499-8044-C5992B91517A}"/>
              </a:ext>
            </a:extLst>
          </p:cNvPr>
          <p:cNvSpPr/>
          <p:nvPr/>
        </p:nvSpPr>
        <p:spPr>
          <a:xfrm flipH="1">
            <a:off x="8162571" y="4279408"/>
            <a:ext cx="1871208" cy="166542"/>
          </a:xfrm>
          <a:custGeom>
            <a:avLst/>
            <a:gdLst>
              <a:gd name="connsiteX0" fmla="*/ 182 w 2020993"/>
              <a:gd name="connsiteY0" fmla="*/ 18 h 166542"/>
              <a:gd name="connsiteX1" fmla="*/ 2021176 w 2020993"/>
              <a:gd name="connsiteY1" fmla="*/ 166561 h 166542"/>
            </a:gdLst>
            <a:ahLst/>
            <a:cxnLst>
              <a:cxn ang="0">
                <a:pos x="connsiteX0" y="connsiteY0"/>
              </a:cxn>
              <a:cxn ang="0">
                <a:pos x="connsiteX1" y="connsiteY1"/>
              </a:cxn>
            </a:cxnLst>
            <a:rect l="l" t="t" r="r" b="b"/>
            <a:pathLst>
              <a:path w="2020993" h="166542">
                <a:moveTo>
                  <a:pt x="182" y="18"/>
                </a:moveTo>
                <a:cubicBezTo>
                  <a:pt x="1010675" y="18"/>
                  <a:pt x="1010675" y="166561"/>
                  <a:pt x="2021176" y="166561"/>
                </a:cubicBezTo>
              </a:path>
            </a:pathLst>
          </a:custGeom>
          <a:noFill/>
          <a:ln w="43509" cap="flat">
            <a:solidFill>
              <a:srgbClr val="C00000">
                <a:alpha val="45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E1D48"/>
              </a:solidFill>
              <a:effectLst/>
              <a:uLnTx/>
              <a:uFillTx/>
              <a:latin typeface="Cairo" panose="00000500000000000000" pitchFamily="2" charset="-78"/>
              <a:ea typeface="+mn-ea"/>
              <a:cs typeface="Cairo" panose="00000500000000000000" pitchFamily="2" charset="-78"/>
            </a:endParaRPr>
          </a:p>
        </p:txBody>
      </p:sp>
      <p:sp>
        <p:nvSpPr>
          <p:cNvPr id="36" name="Freeform: Shape 35">
            <a:extLst>
              <a:ext uri="{FF2B5EF4-FFF2-40B4-BE49-F238E27FC236}">
                <a16:creationId xmlns:a16="http://schemas.microsoft.com/office/drawing/2014/main" id="{7C5E2D96-1223-5D28-39D2-E984719E1368}"/>
              </a:ext>
            </a:extLst>
          </p:cNvPr>
          <p:cNvSpPr/>
          <p:nvPr/>
        </p:nvSpPr>
        <p:spPr>
          <a:xfrm flipH="1">
            <a:off x="8162571" y="4481752"/>
            <a:ext cx="1871208" cy="405288"/>
          </a:xfrm>
          <a:custGeom>
            <a:avLst/>
            <a:gdLst>
              <a:gd name="connsiteX0" fmla="*/ 182 w 2020993"/>
              <a:gd name="connsiteY0" fmla="*/ 405306 h 405288"/>
              <a:gd name="connsiteX1" fmla="*/ 2021176 w 2020993"/>
              <a:gd name="connsiteY1" fmla="*/ 18 h 405288"/>
            </a:gdLst>
            <a:ahLst/>
            <a:cxnLst>
              <a:cxn ang="0">
                <a:pos x="connsiteX0" y="connsiteY0"/>
              </a:cxn>
              <a:cxn ang="0">
                <a:pos x="connsiteX1" y="connsiteY1"/>
              </a:cxn>
            </a:cxnLst>
            <a:rect l="l" t="t" r="r" b="b"/>
            <a:pathLst>
              <a:path w="2020993" h="405288">
                <a:moveTo>
                  <a:pt x="182" y="405306"/>
                </a:moveTo>
                <a:cubicBezTo>
                  <a:pt x="1010675" y="405306"/>
                  <a:pt x="1010675" y="18"/>
                  <a:pt x="2021176" y="18"/>
                </a:cubicBezTo>
              </a:path>
            </a:pathLst>
          </a:custGeom>
          <a:noFill/>
          <a:ln w="26416" cap="flat">
            <a:solidFill>
              <a:srgbClr val="1BB790">
                <a:alpha val="45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E1D48"/>
              </a:solidFill>
              <a:effectLst/>
              <a:uLnTx/>
              <a:uFillTx/>
              <a:latin typeface="Cairo" panose="00000500000000000000" pitchFamily="2" charset="-78"/>
              <a:ea typeface="+mn-ea"/>
              <a:cs typeface="Cairo" panose="00000500000000000000" pitchFamily="2" charset="-78"/>
            </a:endParaRPr>
          </a:p>
        </p:txBody>
      </p:sp>
      <p:sp>
        <p:nvSpPr>
          <p:cNvPr id="37" name="Freeform: Shape 36">
            <a:extLst>
              <a:ext uri="{FF2B5EF4-FFF2-40B4-BE49-F238E27FC236}">
                <a16:creationId xmlns:a16="http://schemas.microsoft.com/office/drawing/2014/main" id="{FA24F50D-CB9B-2C84-4F20-70ABA90E6EFF}"/>
              </a:ext>
            </a:extLst>
          </p:cNvPr>
          <p:cNvSpPr/>
          <p:nvPr/>
        </p:nvSpPr>
        <p:spPr>
          <a:xfrm flipH="1">
            <a:off x="8162571" y="3678987"/>
            <a:ext cx="1871208" cy="742301"/>
          </a:xfrm>
          <a:custGeom>
            <a:avLst/>
            <a:gdLst>
              <a:gd name="connsiteX0" fmla="*/ 182 w 2020993"/>
              <a:gd name="connsiteY0" fmla="*/ 18 h 742301"/>
              <a:gd name="connsiteX1" fmla="*/ 2021176 w 2020993"/>
              <a:gd name="connsiteY1" fmla="*/ 742319 h 742301"/>
            </a:gdLst>
            <a:ahLst/>
            <a:cxnLst>
              <a:cxn ang="0">
                <a:pos x="connsiteX0" y="connsiteY0"/>
              </a:cxn>
              <a:cxn ang="0">
                <a:pos x="connsiteX1" y="connsiteY1"/>
              </a:cxn>
            </a:cxnLst>
            <a:rect l="l" t="t" r="r" b="b"/>
            <a:pathLst>
              <a:path w="2020993" h="742301">
                <a:moveTo>
                  <a:pt x="182" y="18"/>
                </a:moveTo>
                <a:cubicBezTo>
                  <a:pt x="1010675" y="18"/>
                  <a:pt x="1010675" y="742319"/>
                  <a:pt x="2021176" y="742319"/>
                </a:cubicBezTo>
              </a:path>
            </a:pathLst>
          </a:custGeom>
          <a:noFill/>
          <a:ln w="8504" cap="flat">
            <a:solidFill>
              <a:srgbClr val="C00000">
                <a:alpha val="45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E1D48"/>
              </a:solidFill>
              <a:effectLst/>
              <a:uLnTx/>
              <a:uFillTx/>
              <a:latin typeface="Cairo" panose="00000500000000000000" pitchFamily="2" charset="-78"/>
              <a:ea typeface="+mn-ea"/>
              <a:cs typeface="Cairo" panose="00000500000000000000" pitchFamily="2" charset="-78"/>
            </a:endParaRPr>
          </a:p>
        </p:txBody>
      </p:sp>
      <p:grpSp>
        <p:nvGrpSpPr>
          <p:cNvPr id="38" name="Graphic 12">
            <a:extLst>
              <a:ext uri="{FF2B5EF4-FFF2-40B4-BE49-F238E27FC236}">
                <a16:creationId xmlns:a16="http://schemas.microsoft.com/office/drawing/2014/main" id="{8792E445-6D4C-5BC8-258E-EF86E4B76887}"/>
              </a:ext>
            </a:extLst>
          </p:cNvPr>
          <p:cNvGrpSpPr/>
          <p:nvPr/>
        </p:nvGrpSpPr>
        <p:grpSpPr>
          <a:xfrm flipH="1">
            <a:off x="2947146" y="3211410"/>
            <a:ext cx="7157503" cy="2515255"/>
            <a:chOff x="2841290" y="3158574"/>
            <a:chExt cx="7730389" cy="2515255"/>
          </a:xfrm>
        </p:grpSpPr>
        <p:sp>
          <p:nvSpPr>
            <p:cNvPr id="39" name="Freeform: Shape 38">
              <a:extLst>
                <a:ext uri="{FF2B5EF4-FFF2-40B4-BE49-F238E27FC236}">
                  <a16:creationId xmlns:a16="http://schemas.microsoft.com/office/drawing/2014/main" id="{BF22989F-BF45-D2D3-F4F8-6913AE226B40}"/>
                </a:ext>
              </a:extLst>
            </p:cNvPr>
            <p:cNvSpPr/>
            <p:nvPr/>
          </p:nvSpPr>
          <p:spPr>
            <a:xfrm>
              <a:off x="10476475" y="3589694"/>
              <a:ext cx="76563" cy="741491"/>
            </a:xfrm>
            <a:custGeom>
              <a:avLst/>
              <a:gdLst>
                <a:gd name="connsiteX0" fmla="*/ 182 w 76563"/>
                <a:gd name="connsiteY0" fmla="*/ 18 h 741491"/>
                <a:gd name="connsiteX1" fmla="*/ 76746 w 76563"/>
                <a:gd name="connsiteY1" fmla="*/ 18 h 741491"/>
                <a:gd name="connsiteX2" fmla="*/ 76746 w 76563"/>
                <a:gd name="connsiteY2" fmla="*/ 741509 h 741491"/>
                <a:gd name="connsiteX3" fmla="*/ 182 w 76563"/>
                <a:gd name="connsiteY3" fmla="*/ 741509 h 741491"/>
              </a:gdLst>
              <a:ahLst/>
              <a:cxnLst>
                <a:cxn ang="0">
                  <a:pos x="connsiteX0" y="connsiteY0"/>
                </a:cxn>
                <a:cxn ang="0">
                  <a:pos x="connsiteX1" y="connsiteY1"/>
                </a:cxn>
                <a:cxn ang="0">
                  <a:pos x="connsiteX2" y="connsiteY2"/>
                </a:cxn>
                <a:cxn ang="0">
                  <a:pos x="connsiteX3" y="connsiteY3"/>
                </a:cxn>
              </a:cxnLst>
              <a:rect l="l" t="t" r="r" b="b"/>
              <a:pathLst>
                <a:path w="76563" h="741491">
                  <a:moveTo>
                    <a:pt x="182" y="18"/>
                  </a:moveTo>
                  <a:lnTo>
                    <a:pt x="76746" y="18"/>
                  </a:lnTo>
                  <a:lnTo>
                    <a:pt x="76746" y="741509"/>
                  </a:lnTo>
                  <a:lnTo>
                    <a:pt x="182" y="741509"/>
                  </a:lnTo>
                  <a:close/>
                </a:path>
              </a:pathLst>
            </a:custGeom>
            <a:solidFill>
              <a:srgbClr val="D7E530"/>
            </a:solidFill>
            <a:ln w="8504" cap="flat">
              <a:solidFill>
                <a:srgbClr val="D7E53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E1D48"/>
                </a:solidFill>
                <a:effectLst/>
                <a:uLnTx/>
                <a:uFillTx/>
                <a:latin typeface="Cairo" panose="00000500000000000000" pitchFamily="2" charset="-78"/>
                <a:ea typeface="+mn-ea"/>
                <a:cs typeface="Cairo" panose="00000500000000000000" pitchFamily="2" charset="-78"/>
              </a:endParaRPr>
            </a:p>
          </p:txBody>
        </p:sp>
        <p:sp>
          <p:nvSpPr>
            <p:cNvPr id="41" name="Freeform: Shape 40">
              <a:extLst>
                <a:ext uri="{FF2B5EF4-FFF2-40B4-BE49-F238E27FC236}">
                  <a16:creationId xmlns:a16="http://schemas.microsoft.com/office/drawing/2014/main" id="{5F74D736-2D31-2790-273F-7E617663DDA8}"/>
                </a:ext>
              </a:extLst>
            </p:cNvPr>
            <p:cNvSpPr/>
            <p:nvPr/>
          </p:nvSpPr>
          <p:spPr>
            <a:xfrm>
              <a:off x="10467116" y="4903010"/>
              <a:ext cx="104563" cy="630108"/>
            </a:xfrm>
            <a:custGeom>
              <a:avLst/>
              <a:gdLst>
                <a:gd name="connsiteX0" fmla="*/ 182 w 76563"/>
                <a:gd name="connsiteY0" fmla="*/ 18 h 630108"/>
                <a:gd name="connsiteX1" fmla="*/ 76746 w 76563"/>
                <a:gd name="connsiteY1" fmla="*/ 18 h 630108"/>
                <a:gd name="connsiteX2" fmla="*/ 76746 w 76563"/>
                <a:gd name="connsiteY2" fmla="*/ 630127 h 630108"/>
                <a:gd name="connsiteX3" fmla="*/ 182 w 76563"/>
                <a:gd name="connsiteY3" fmla="*/ 630127 h 630108"/>
              </a:gdLst>
              <a:ahLst/>
              <a:cxnLst>
                <a:cxn ang="0">
                  <a:pos x="connsiteX0" y="connsiteY0"/>
                </a:cxn>
                <a:cxn ang="0">
                  <a:pos x="connsiteX1" y="connsiteY1"/>
                </a:cxn>
                <a:cxn ang="0">
                  <a:pos x="connsiteX2" y="connsiteY2"/>
                </a:cxn>
                <a:cxn ang="0">
                  <a:pos x="connsiteX3" y="connsiteY3"/>
                </a:cxn>
              </a:cxnLst>
              <a:rect l="l" t="t" r="r" b="b"/>
              <a:pathLst>
                <a:path w="76563" h="630108">
                  <a:moveTo>
                    <a:pt x="182" y="18"/>
                  </a:moveTo>
                  <a:lnTo>
                    <a:pt x="76746" y="18"/>
                  </a:lnTo>
                  <a:lnTo>
                    <a:pt x="76746" y="630127"/>
                  </a:lnTo>
                  <a:lnTo>
                    <a:pt x="182" y="630127"/>
                  </a:lnTo>
                  <a:close/>
                </a:path>
              </a:pathLst>
            </a:custGeom>
            <a:solidFill>
              <a:srgbClr val="174F9B"/>
            </a:solidFill>
            <a:ln w="85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E1D48"/>
                </a:solidFill>
                <a:effectLst/>
                <a:uLnTx/>
                <a:uFillTx/>
                <a:latin typeface="Cairo" panose="00000500000000000000" pitchFamily="2" charset="-78"/>
                <a:ea typeface="+mn-ea"/>
                <a:cs typeface="Cairo" panose="00000500000000000000" pitchFamily="2" charset="-78"/>
              </a:endParaRPr>
            </a:p>
          </p:txBody>
        </p:sp>
        <p:sp>
          <p:nvSpPr>
            <p:cNvPr id="42" name="Freeform: Shape 41">
              <a:extLst>
                <a:ext uri="{FF2B5EF4-FFF2-40B4-BE49-F238E27FC236}">
                  <a16:creationId xmlns:a16="http://schemas.microsoft.com/office/drawing/2014/main" id="{9B2B4503-1225-276D-4E43-3A21FC07E53E}"/>
                </a:ext>
              </a:extLst>
            </p:cNvPr>
            <p:cNvSpPr/>
            <p:nvPr/>
          </p:nvSpPr>
          <p:spPr>
            <a:xfrm>
              <a:off x="7766543" y="3158574"/>
              <a:ext cx="76563" cy="288004"/>
            </a:xfrm>
            <a:custGeom>
              <a:avLst/>
              <a:gdLst>
                <a:gd name="connsiteX0" fmla="*/ 163 w 76563"/>
                <a:gd name="connsiteY0" fmla="*/ 18 h 288004"/>
                <a:gd name="connsiteX1" fmla="*/ 76726 w 76563"/>
                <a:gd name="connsiteY1" fmla="*/ 18 h 288004"/>
                <a:gd name="connsiteX2" fmla="*/ 76726 w 76563"/>
                <a:gd name="connsiteY2" fmla="*/ 288023 h 288004"/>
                <a:gd name="connsiteX3" fmla="*/ 163 w 76563"/>
                <a:gd name="connsiteY3" fmla="*/ 288023 h 288004"/>
              </a:gdLst>
              <a:ahLst/>
              <a:cxnLst>
                <a:cxn ang="0">
                  <a:pos x="connsiteX0" y="connsiteY0"/>
                </a:cxn>
                <a:cxn ang="0">
                  <a:pos x="connsiteX1" y="connsiteY1"/>
                </a:cxn>
                <a:cxn ang="0">
                  <a:pos x="connsiteX2" y="connsiteY2"/>
                </a:cxn>
                <a:cxn ang="0">
                  <a:pos x="connsiteX3" y="connsiteY3"/>
                </a:cxn>
              </a:cxnLst>
              <a:rect l="l" t="t" r="r" b="b"/>
              <a:pathLst>
                <a:path w="76563" h="288004">
                  <a:moveTo>
                    <a:pt x="163" y="18"/>
                  </a:moveTo>
                  <a:lnTo>
                    <a:pt x="76726" y="18"/>
                  </a:lnTo>
                  <a:lnTo>
                    <a:pt x="76726" y="288023"/>
                  </a:lnTo>
                  <a:lnTo>
                    <a:pt x="163" y="288023"/>
                  </a:lnTo>
                  <a:close/>
                </a:path>
              </a:pathLst>
            </a:custGeom>
            <a:solidFill>
              <a:srgbClr val="F0BD5B"/>
            </a:solidFill>
            <a:ln w="85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E1D48"/>
                </a:solidFill>
                <a:effectLst/>
                <a:uLnTx/>
                <a:uFillTx/>
                <a:latin typeface="Cairo" panose="00000500000000000000" pitchFamily="2" charset="-78"/>
                <a:ea typeface="+mn-ea"/>
                <a:cs typeface="Cairo" panose="00000500000000000000" pitchFamily="2" charset="-78"/>
              </a:endParaRPr>
            </a:p>
          </p:txBody>
        </p:sp>
        <p:sp>
          <p:nvSpPr>
            <p:cNvPr id="43" name="Freeform: Shape 42">
              <a:extLst>
                <a:ext uri="{FF2B5EF4-FFF2-40B4-BE49-F238E27FC236}">
                  <a16:creationId xmlns:a16="http://schemas.microsoft.com/office/drawing/2014/main" id="{FFC878FB-68CA-FD49-3763-FF7757AE8E7A}"/>
                </a:ext>
              </a:extLst>
            </p:cNvPr>
            <p:cNvSpPr/>
            <p:nvPr/>
          </p:nvSpPr>
          <p:spPr>
            <a:xfrm>
              <a:off x="6337661" y="4132632"/>
              <a:ext cx="76563" cy="332892"/>
            </a:xfrm>
            <a:custGeom>
              <a:avLst/>
              <a:gdLst>
                <a:gd name="connsiteX0" fmla="*/ -5 w 76563"/>
                <a:gd name="connsiteY0" fmla="*/ 18 h 447122"/>
                <a:gd name="connsiteX1" fmla="*/ 76558 w 76563"/>
                <a:gd name="connsiteY1" fmla="*/ 18 h 447122"/>
                <a:gd name="connsiteX2" fmla="*/ 76558 w 76563"/>
                <a:gd name="connsiteY2" fmla="*/ 447140 h 447122"/>
                <a:gd name="connsiteX3" fmla="*/ -5 w 76563"/>
                <a:gd name="connsiteY3" fmla="*/ 447140 h 447122"/>
              </a:gdLst>
              <a:ahLst/>
              <a:cxnLst>
                <a:cxn ang="0">
                  <a:pos x="connsiteX0" y="connsiteY0"/>
                </a:cxn>
                <a:cxn ang="0">
                  <a:pos x="connsiteX1" y="connsiteY1"/>
                </a:cxn>
                <a:cxn ang="0">
                  <a:pos x="connsiteX2" y="connsiteY2"/>
                </a:cxn>
                <a:cxn ang="0">
                  <a:pos x="connsiteX3" y="connsiteY3"/>
                </a:cxn>
              </a:cxnLst>
              <a:rect l="l" t="t" r="r" b="b"/>
              <a:pathLst>
                <a:path w="76563" h="447122">
                  <a:moveTo>
                    <a:pt x="-5" y="18"/>
                  </a:moveTo>
                  <a:lnTo>
                    <a:pt x="76558" y="18"/>
                  </a:lnTo>
                  <a:lnTo>
                    <a:pt x="76558" y="447140"/>
                  </a:lnTo>
                  <a:lnTo>
                    <a:pt x="-5" y="447140"/>
                  </a:lnTo>
                  <a:close/>
                </a:path>
              </a:pathLst>
            </a:custGeom>
            <a:solidFill>
              <a:srgbClr val="C00000"/>
            </a:solidFill>
            <a:ln w="8504" cap="flat">
              <a:solidFill>
                <a:srgbClr val="C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E1D48"/>
                </a:solidFill>
                <a:effectLst/>
                <a:uLnTx/>
                <a:uFillTx/>
                <a:latin typeface="Cairo" panose="00000500000000000000" pitchFamily="2" charset="-78"/>
                <a:ea typeface="+mn-ea"/>
                <a:cs typeface="Cairo" panose="00000500000000000000" pitchFamily="2" charset="-78"/>
              </a:endParaRPr>
            </a:p>
          </p:txBody>
        </p:sp>
        <p:sp>
          <p:nvSpPr>
            <p:cNvPr id="44" name="Freeform: Shape 43">
              <a:extLst>
                <a:ext uri="{FF2B5EF4-FFF2-40B4-BE49-F238E27FC236}">
                  <a16:creationId xmlns:a16="http://schemas.microsoft.com/office/drawing/2014/main" id="{A16F6A34-509D-A5C0-A0F6-5D8BDBEDFC04}"/>
                </a:ext>
              </a:extLst>
            </p:cNvPr>
            <p:cNvSpPr/>
            <p:nvPr/>
          </p:nvSpPr>
          <p:spPr>
            <a:xfrm>
              <a:off x="6353365" y="5037357"/>
              <a:ext cx="76563" cy="636472"/>
            </a:xfrm>
            <a:custGeom>
              <a:avLst/>
              <a:gdLst>
                <a:gd name="connsiteX0" fmla="*/ -3 w 76563"/>
                <a:gd name="connsiteY0" fmla="*/ 18 h 636472"/>
                <a:gd name="connsiteX1" fmla="*/ 76560 w 76563"/>
                <a:gd name="connsiteY1" fmla="*/ 18 h 636472"/>
                <a:gd name="connsiteX2" fmla="*/ 76560 w 76563"/>
                <a:gd name="connsiteY2" fmla="*/ 636491 h 636472"/>
                <a:gd name="connsiteX3" fmla="*/ -3 w 76563"/>
                <a:gd name="connsiteY3" fmla="*/ 636491 h 636472"/>
              </a:gdLst>
              <a:ahLst/>
              <a:cxnLst>
                <a:cxn ang="0">
                  <a:pos x="connsiteX0" y="connsiteY0"/>
                </a:cxn>
                <a:cxn ang="0">
                  <a:pos x="connsiteX1" y="connsiteY1"/>
                </a:cxn>
                <a:cxn ang="0">
                  <a:pos x="connsiteX2" y="connsiteY2"/>
                </a:cxn>
                <a:cxn ang="0">
                  <a:pos x="connsiteX3" y="connsiteY3"/>
                </a:cxn>
              </a:cxnLst>
              <a:rect l="l" t="t" r="r" b="b"/>
              <a:pathLst>
                <a:path w="76563" h="636472">
                  <a:moveTo>
                    <a:pt x="-3" y="18"/>
                  </a:moveTo>
                  <a:lnTo>
                    <a:pt x="76560" y="18"/>
                  </a:lnTo>
                  <a:lnTo>
                    <a:pt x="76560" y="636491"/>
                  </a:lnTo>
                  <a:lnTo>
                    <a:pt x="-3" y="636491"/>
                  </a:lnTo>
                  <a:close/>
                </a:path>
              </a:pathLst>
            </a:custGeom>
            <a:solidFill>
              <a:srgbClr val="1BB790"/>
            </a:solidFill>
            <a:ln w="85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E1D48"/>
                </a:solidFill>
                <a:effectLst/>
                <a:uLnTx/>
                <a:uFillTx/>
                <a:latin typeface="Cairo" panose="00000500000000000000" pitchFamily="2" charset="-78"/>
                <a:ea typeface="+mn-ea"/>
                <a:cs typeface="Cairo" panose="00000500000000000000" pitchFamily="2" charset="-78"/>
              </a:endParaRPr>
            </a:p>
          </p:txBody>
        </p:sp>
        <p:sp>
          <p:nvSpPr>
            <p:cNvPr id="45" name="Freeform: Shape 44">
              <a:extLst>
                <a:ext uri="{FF2B5EF4-FFF2-40B4-BE49-F238E27FC236}">
                  <a16:creationId xmlns:a16="http://schemas.microsoft.com/office/drawing/2014/main" id="{F5A8E695-B4E6-F3E4-16D6-4D7BFF8793F2}"/>
                </a:ext>
              </a:extLst>
            </p:cNvPr>
            <p:cNvSpPr/>
            <p:nvPr/>
          </p:nvSpPr>
          <p:spPr>
            <a:xfrm>
              <a:off x="4938845" y="4366066"/>
              <a:ext cx="76563" cy="76376"/>
            </a:xfrm>
            <a:custGeom>
              <a:avLst/>
              <a:gdLst>
                <a:gd name="connsiteX0" fmla="*/ 130 w 76563"/>
                <a:gd name="connsiteY0" fmla="*/ 18 h 76376"/>
                <a:gd name="connsiteX1" fmla="*/ 76693 w 76563"/>
                <a:gd name="connsiteY1" fmla="*/ 18 h 76376"/>
                <a:gd name="connsiteX2" fmla="*/ 76693 w 76563"/>
                <a:gd name="connsiteY2" fmla="*/ 76395 h 76376"/>
                <a:gd name="connsiteX3" fmla="*/ 130 w 76563"/>
                <a:gd name="connsiteY3" fmla="*/ 76395 h 76376"/>
              </a:gdLst>
              <a:ahLst/>
              <a:cxnLst>
                <a:cxn ang="0">
                  <a:pos x="connsiteX0" y="connsiteY0"/>
                </a:cxn>
                <a:cxn ang="0">
                  <a:pos x="connsiteX1" y="connsiteY1"/>
                </a:cxn>
                <a:cxn ang="0">
                  <a:pos x="connsiteX2" y="connsiteY2"/>
                </a:cxn>
                <a:cxn ang="0">
                  <a:pos x="connsiteX3" y="connsiteY3"/>
                </a:cxn>
              </a:cxnLst>
              <a:rect l="l" t="t" r="r" b="b"/>
              <a:pathLst>
                <a:path w="76563" h="76376">
                  <a:moveTo>
                    <a:pt x="130" y="18"/>
                  </a:moveTo>
                  <a:lnTo>
                    <a:pt x="76693" y="18"/>
                  </a:lnTo>
                  <a:lnTo>
                    <a:pt x="76693" y="76395"/>
                  </a:lnTo>
                  <a:lnTo>
                    <a:pt x="130" y="76395"/>
                  </a:lnTo>
                  <a:close/>
                </a:path>
              </a:pathLst>
            </a:custGeom>
            <a:solidFill>
              <a:srgbClr val="C00000"/>
            </a:solidFill>
            <a:ln w="85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E1D48"/>
                </a:solidFill>
                <a:effectLst/>
                <a:uLnTx/>
                <a:uFillTx/>
                <a:latin typeface="Cairo" panose="00000500000000000000" pitchFamily="2" charset="-78"/>
                <a:ea typeface="+mn-ea"/>
                <a:cs typeface="Cairo" panose="00000500000000000000" pitchFamily="2" charset="-78"/>
              </a:endParaRPr>
            </a:p>
          </p:txBody>
        </p:sp>
        <p:sp>
          <p:nvSpPr>
            <p:cNvPr id="46" name="Freeform: Shape 45">
              <a:extLst>
                <a:ext uri="{FF2B5EF4-FFF2-40B4-BE49-F238E27FC236}">
                  <a16:creationId xmlns:a16="http://schemas.microsoft.com/office/drawing/2014/main" id="{D2CAA71F-E073-B56B-4405-D2E1167CB291}"/>
                </a:ext>
              </a:extLst>
            </p:cNvPr>
            <p:cNvSpPr/>
            <p:nvPr/>
          </p:nvSpPr>
          <p:spPr>
            <a:xfrm>
              <a:off x="2841290" y="3623764"/>
              <a:ext cx="76563" cy="8708"/>
            </a:xfrm>
            <a:custGeom>
              <a:avLst/>
              <a:gdLst>
                <a:gd name="connsiteX0" fmla="*/ 182 w 76563"/>
                <a:gd name="connsiteY0" fmla="*/ 18 h 8708"/>
                <a:gd name="connsiteX1" fmla="*/ 76746 w 76563"/>
                <a:gd name="connsiteY1" fmla="*/ 18 h 8708"/>
                <a:gd name="connsiteX2" fmla="*/ 76746 w 76563"/>
                <a:gd name="connsiteY2" fmla="*/ 8727 h 8708"/>
                <a:gd name="connsiteX3" fmla="*/ 182 w 76563"/>
                <a:gd name="connsiteY3" fmla="*/ 8727 h 8708"/>
              </a:gdLst>
              <a:ahLst/>
              <a:cxnLst>
                <a:cxn ang="0">
                  <a:pos x="connsiteX0" y="connsiteY0"/>
                </a:cxn>
                <a:cxn ang="0">
                  <a:pos x="connsiteX1" y="connsiteY1"/>
                </a:cxn>
                <a:cxn ang="0">
                  <a:pos x="connsiteX2" y="connsiteY2"/>
                </a:cxn>
                <a:cxn ang="0">
                  <a:pos x="connsiteX3" y="connsiteY3"/>
                </a:cxn>
              </a:cxnLst>
              <a:rect l="l" t="t" r="r" b="b"/>
              <a:pathLst>
                <a:path w="76563" h="8708">
                  <a:moveTo>
                    <a:pt x="182" y="18"/>
                  </a:moveTo>
                  <a:lnTo>
                    <a:pt x="76746" y="18"/>
                  </a:lnTo>
                  <a:lnTo>
                    <a:pt x="76746" y="8727"/>
                  </a:lnTo>
                  <a:lnTo>
                    <a:pt x="182" y="8727"/>
                  </a:lnTo>
                  <a:close/>
                </a:path>
              </a:pathLst>
            </a:custGeom>
            <a:solidFill>
              <a:srgbClr val="C00000"/>
            </a:solidFill>
            <a:ln w="85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E1D48"/>
                </a:solidFill>
                <a:effectLst/>
                <a:uLnTx/>
                <a:uFillTx/>
                <a:latin typeface="Cairo" panose="00000500000000000000" pitchFamily="2" charset="-78"/>
                <a:ea typeface="+mn-ea"/>
                <a:cs typeface="Cairo" panose="00000500000000000000" pitchFamily="2" charset="-78"/>
              </a:endParaRPr>
            </a:p>
          </p:txBody>
        </p:sp>
        <p:sp>
          <p:nvSpPr>
            <p:cNvPr id="47" name="Freeform: Shape 46">
              <a:extLst>
                <a:ext uri="{FF2B5EF4-FFF2-40B4-BE49-F238E27FC236}">
                  <a16:creationId xmlns:a16="http://schemas.microsoft.com/office/drawing/2014/main" id="{833583CE-9FCB-4E34-42CD-0FB91E8F5D7D}"/>
                </a:ext>
              </a:extLst>
            </p:cNvPr>
            <p:cNvSpPr/>
            <p:nvPr/>
          </p:nvSpPr>
          <p:spPr>
            <a:xfrm>
              <a:off x="2841290" y="4204295"/>
              <a:ext cx="76563" cy="44553"/>
            </a:xfrm>
            <a:custGeom>
              <a:avLst/>
              <a:gdLst>
                <a:gd name="connsiteX0" fmla="*/ 182 w 76563"/>
                <a:gd name="connsiteY0" fmla="*/ 18 h 44553"/>
                <a:gd name="connsiteX1" fmla="*/ 76746 w 76563"/>
                <a:gd name="connsiteY1" fmla="*/ 18 h 44553"/>
                <a:gd name="connsiteX2" fmla="*/ 76746 w 76563"/>
                <a:gd name="connsiteY2" fmla="*/ 44571 h 44553"/>
                <a:gd name="connsiteX3" fmla="*/ 182 w 76563"/>
                <a:gd name="connsiteY3" fmla="*/ 44571 h 44553"/>
              </a:gdLst>
              <a:ahLst/>
              <a:cxnLst>
                <a:cxn ang="0">
                  <a:pos x="connsiteX0" y="connsiteY0"/>
                </a:cxn>
                <a:cxn ang="0">
                  <a:pos x="connsiteX1" y="connsiteY1"/>
                </a:cxn>
                <a:cxn ang="0">
                  <a:pos x="connsiteX2" y="connsiteY2"/>
                </a:cxn>
                <a:cxn ang="0">
                  <a:pos x="connsiteX3" y="connsiteY3"/>
                </a:cxn>
              </a:cxnLst>
              <a:rect l="l" t="t" r="r" b="b"/>
              <a:pathLst>
                <a:path w="76563" h="44553">
                  <a:moveTo>
                    <a:pt x="182" y="18"/>
                  </a:moveTo>
                  <a:lnTo>
                    <a:pt x="76746" y="18"/>
                  </a:lnTo>
                  <a:lnTo>
                    <a:pt x="76746" y="44571"/>
                  </a:lnTo>
                  <a:lnTo>
                    <a:pt x="182" y="44571"/>
                  </a:lnTo>
                  <a:close/>
                </a:path>
              </a:pathLst>
            </a:custGeom>
            <a:solidFill>
              <a:srgbClr val="C00000"/>
            </a:solidFill>
            <a:ln w="85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E1D48"/>
                </a:solidFill>
                <a:effectLst/>
                <a:uLnTx/>
                <a:uFillTx/>
                <a:latin typeface="Cairo" panose="00000500000000000000" pitchFamily="2" charset="-78"/>
                <a:ea typeface="+mn-ea"/>
                <a:cs typeface="Cairo" panose="00000500000000000000" pitchFamily="2" charset="-78"/>
              </a:endParaRPr>
            </a:p>
          </p:txBody>
        </p:sp>
        <p:sp>
          <p:nvSpPr>
            <p:cNvPr id="48" name="Freeform: Shape 47">
              <a:extLst>
                <a:ext uri="{FF2B5EF4-FFF2-40B4-BE49-F238E27FC236}">
                  <a16:creationId xmlns:a16="http://schemas.microsoft.com/office/drawing/2014/main" id="{1A6E7357-FB43-4A5F-B706-E6997DD4E667}"/>
                </a:ext>
              </a:extLst>
            </p:cNvPr>
            <p:cNvSpPr/>
            <p:nvPr/>
          </p:nvSpPr>
          <p:spPr>
            <a:xfrm>
              <a:off x="2841290" y="4820679"/>
              <a:ext cx="76563" cy="27050"/>
            </a:xfrm>
            <a:custGeom>
              <a:avLst/>
              <a:gdLst>
                <a:gd name="connsiteX0" fmla="*/ 182 w 76563"/>
                <a:gd name="connsiteY0" fmla="*/ 18 h 27050"/>
                <a:gd name="connsiteX1" fmla="*/ 76746 w 76563"/>
                <a:gd name="connsiteY1" fmla="*/ 18 h 27050"/>
                <a:gd name="connsiteX2" fmla="*/ 76746 w 76563"/>
                <a:gd name="connsiteY2" fmla="*/ 27068 h 27050"/>
                <a:gd name="connsiteX3" fmla="*/ 182 w 76563"/>
                <a:gd name="connsiteY3" fmla="*/ 27068 h 27050"/>
              </a:gdLst>
              <a:ahLst/>
              <a:cxnLst>
                <a:cxn ang="0">
                  <a:pos x="connsiteX0" y="connsiteY0"/>
                </a:cxn>
                <a:cxn ang="0">
                  <a:pos x="connsiteX1" y="connsiteY1"/>
                </a:cxn>
                <a:cxn ang="0">
                  <a:pos x="connsiteX2" y="connsiteY2"/>
                </a:cxn>
                <a:cxn ang="0">
                  <a:pos x="connsiteX3" y="connsiteY3"/>
                </a:cxn>
              </a:cxnLst>
              <a:rect l="l" t="t" r="r" b="b"/>
              <a:pathLst>
                <a:path w="76563" h="27050">
                  <a:moveTo>
                    <a:pt x="182" y="18"/>
                  </a:moveTo>
                  <a:lnTo>
                    <a:pt x="76746" y="18"/>
                  </a:lnTo>
                  <a:lnTo>
                    <a:pt x="76746" y="27068"/>
                  </a:lnTo>
                  <a:lnTo>
                    <a:pt x="182" y="27068"/>
                  </a:lnTo>
                  <a:close/>
                </a:path>
              </a:pathLst>
            </a:custGeom>
            <a:solidFill>
              <a:srgbClr val="1BB790"/>
            </a:solidFill>
            <a:ln w="85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E1D48"/>
                </a:solidFill>
                <a:effectLst/>
                <a:uLnTx/>
                <a:uFillTx/>
                <a:latin typeface="Cairo" panose="00000500000000000000" pitchFamily="2" charset="-78"/>
                <a:ea typeface="+mn-ea"/>
                <a:cs typeface="Cairo" panose="00000500000000000000" pitchFamily="2" charset="-78"/>
              </a:endParaRPr>
            </a:p>
          </p:txBody>
        </p:sp>
        <p:sp>
          <p:nvSpPr>
            <p:cNvPr id="8" name="Freeform: Shape 7">
              <a:extLst>
                <a:ext uri="{FF2B5EF4-FFF2-40B4-BE49-F238E27FC236}">
                  <a16:creationId xmlns:a16="http://schemas.microsoft.com/office/drawing/2014/main" id="{A05ABD1C-5D62-1064-6EB2-FA811FDB9D64}"/>
                </a:ext>
              </a:extLst>
            </p:cNvPr>
            <p:cNvSpPr/>
            <p:nvPr/>
          </p:nvSpPr>
          <p:spPr>
            <a:xfrm>
              <a:off x="6337660" y="4556594"/>
              <a:ext cx="76563" cy="100286"/>
            </a:xfrm>
            <a:custGeom>
              <a:avLst/>
              <a:gdLst>
                <a:gd name="connsiteX0" fmla="*/ -5 w 76563"/>
                <a:gd name="connsiteY0" fmla="*/ 18 h 447122"/>
                <a:gd name="connsiteX1" fmla="*/ 76558 w 76563"/>
                <a:gd name="connsiteY1" fmla="*/ 18 h 447122"/>
                <a:gd name="connsiteX2" fmla="*/ 76558 w 76563"/>
                <a:gd name="connsiteY2" fmla="*/ 447140 h 447122"/>
                <a:gd name="connsiteX3" fmla="*/ -5 w 76563"/>
                <a:gd name="connsiteY3" fmla="*/ 447140 h 447122"/>
              </a:gdLst>
              <a:ahLst/>
              <a:cxnLst>
                <a:cxn ang="0">
                  <a:pos x="connsiteX0" y="connsiteY0"/>
                </a:cxn>
                <a:cxn ang="0">
                  <a:pos x="connsiteX1" y="connsiteY1"/>
                </a:cxn>
                <a:cxn ang="0">
                  <a:pos x="connsiteX2" y="connsiteY2"/>
                </a:cxn>
                <a:cxn ang="0">
                  <a:pos x="connsiteX3" y="connsiteY3"/>
                </a:cxn>
              </a:cxnLst>
              <a:rect l="l" t="t" r="r" b="b"/>
              <a:pathLst>
                <a:path w="76563" h="447122">
                  <a:moveTo>
                    <a:pt x="-5" y="18"/>
                  </a:moveTo>
                  <a:lnTo>
                    <a:pt x="76558" y="18"/>
                  </a:lnTo>
                  <a:lnTo>
                    <a:pt x="76558" y="447140"/>
                  </a:lnTo>
                  <a:lnTo>
                    <a:pt x="-5" y="447140"/>
                  </a:lnTo>
                  <a:close/>
                </a:path>
              </a:pathLst>
            </a:custGeom>
            <a:solidFill>
              <a:srgbClr val="C00000"/>
            </a:solidFill>
            <a:ln w="85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E1D48"/>
                </a:solidFill>
                <a:effectLst/>
                <a:uLnTx/>
                <a:uFillTx/>
                <a:latin typeface="Cairo" panose="00000500000000000000" pitchFamily="2" charset="-78"/>
                <a:ea typeface="+mn-ea"/>
                <a:cs typeface="Cairo" panose="00000500000000000000" pitchFamily="2" charset="-78"/>
              </a:endParaRPr>
            </a:p>
          </p:txBody>
        </p:sp>
      </p:grpSp>
      <p:grpSp>
        <p:nvGrpSpPr>
          <p:cNvPr id="49" name="Graphic 12">
            <a:extLst>
              <a:ext uri="{FF2B5EF4-FFF2-40B4-BE49-F238E27FC236}">
                <a16:creationId xmlns:a16="http://schemas.microsoft.com/office/drawing/2014/main" id="{78588672-7750-70D9-0968-5C22BD5C2395}"/>
              </a:ext>
            </a:extLst>
          </p:cNvPr>
          <p:cNvGrpSpPr/>
          <p:nvPr/>
        </p:nvGrpSpPr>
        <p:grpSpPr>
          <a:xfrm flipH="1">
            <a:off x="2418257" y="3074903"/>
            <a:ext cx="9025166" cy="2490129"/>
            <a:chOff x="1395373" y="3022067"/>
            <a:chExt cx="9747615" cy="2490129"/>
          </a:xfrm>
        </p:grpSpPr>
        <p:sp>
          <p:nvSpPr>
            <p:cNvPr id="51" name="Freeform: Shape 50">
              <a:extLst>
                <a:ext uri="{FF2B5EF4-FFF2-40B4-BE49-F238E27FC236}">
                  <a16:creationId xmlns:a16="http://schemas.microsoft.com/office/drawing/2014/main" id="{449ACC22-BE5B-EEA5-C30D-00886E825503}"/>
                </a:ext>
              </a:extLst>
            </p:cNvPr>
            <p:cNvSpPr/>
            <p:nvPr/>
          </p:nvSpPr>
          <p:spPr>
            <a:xfrm>
              <a:off x="10566929" y="3851106"/>
              <a:ext cx="501339" cy="193197"/>
            </a:xfrm>
            <a:custGeom>
              <a:avLst/>
              <a:gdLst>
                <a:gd name="connsiteX0" fmla="*/ 1131789 w 1165635"/>
                <a:gd name="connsiteY0" fmla="*/ 18 h 208076"/>
                <a:gd name="connsiteX1" fmla="*/ 1165818 w 1165635"/>
                <a:gd name="connsiteY1" fmla="*/ 18 h 208076"/>
                <a:gd name="connsiteX2" fmla="*/ 1165818 w 1165635"/>
                <a:gd name="connsiteY2" fmla="*/ 208095 h 208076"/>
                <a:gd name="connsiteX3" fmla="*/ 1131789 w 1165635"/>
                <a:gd name="connsiteY3" fmla="*/ 208095 h 208076"/>
                <a:gd name="connsiteX4" fmla="*/ 34210 w 1165635"/>
                <a:gd name="connsiteY4" fmla="*/ 208095 h 208076"/>
                <a:gd name="connsiteX5" fmla="*/ 182 w 1165635"/>
                <a:gd name="connsiteY5" fmla="*/ 208095 h 208076"/>
                <a:gd name="connsiteX6" fmla="*/ 182 w 1165635"/>
                <a:gd name="connsiteY6" fmla="*/ 18 h 208076"/>
                <a:gd name="connsiteX7" fmla="*/ 34210 w 1165635"/>
                <a:gd name="connsiteY7" fmla="*/ 18 h 208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5635" h="208076">
                  <a:moveTo>
                    <a:pt x="1131789" y="18"/>
                  </a:moveTo>
                  <a:cubicBezTo>
                    <a:pt x="1150583" y="18"/>
                    <a:pt x="1165818" y="18"/>
                    <a:pt x="1165818" y="18"/>
                  </a:cubicBezTo>
                  <a:lnTo>
                    <a:pt x="1165818" y="208095"/>
                  </a:lnTo>
                  <a:cubicBezTo>
                    <a:pt x="1165818" y="208095"/>
                    <a:pt x="1150583" y="208095"/>
                    <a:pt x="1131789" y="208095"/>
                  </a:cubicBezTo>
                  <a:lnTo>
                    <a:pt x="34210" y="208095"/>
                  </a:lnTo>
                  <a:cubicBezTo>
                    <a:pt x="15417" y="208095"/>
                    <a:pt x="182" y="208095"/>
                    <a:pt x="182" y="208095"/>
                  </a:cubicBezTo>
                  <a:lnTo>
                    <a:pt x="182" y="18"/>
                  </a:lnTo>
                  <a:cubicBezTo>
                    <a:pt x="182" y="18"/>
                    <a:pt x="15417" y="18"/>
                    <a:pt x="34210" y="18"/>
                  </a:cubicBezTo>
                  <a:close/>
                </a:path>
              </a:pathLst>
            </a:custGeom>
            <a:solidFill>
              <a:srgbClr val="FFFFFF">
                <a:alpha val="55000"/>
              </a:srgbClr>
            </a:solidFill>
            <a:ln w="0"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E1D48"/>
                </a:solidFill>
                <a:effectLst/>
                <a:uLnTx/>
                <a:uFillTx/>
                <a:latin typeface="Cairo" panose="00000500000000000000" pitchFamily="2" charset="-78"/>
                <a:ea typeface="+mn-ea"/>
                <a:cs typeface="Cairo" panose="00000500000000000000" pitchFamily="2" charset="-78"/>
              </a:endParaRPr>
            </a:p>
          </p:txBody>
        </p:sp>
        <p:sp>
          <p:nvSpPr>
            <p:cNvPr id="52" name="TextBox 51">
              <a:extLst>
                <a:ext uri="{FF2B5EF4-FFF2-40B4-BE49-F238E27FC236}">
                  <a16:creationId xmlns:a16="http://schemas.microsoft.com/office/drawing/2014/main" id="{07591951-8F55-96A7-C8A0-2A09A73CAB77}"/>
                </a:ext>
              </a:extLst>
            </p:cNvPr>
            <p:cNvSpPr txBox="1"/>
            <p:nvPr/>
          </p:nvSpPr>
          <p:spPr>
            <a:xfrm>
              <a:off x="10596672" y="3886652"/>
              <a:ext cx="448912" cy="256480"/>
            </a:xfrm>
            <a:prstGeom prst="rect">
              <a:avLst/>
            </a:prstGeom>
            <a:noFill/>
          </p:spPr>
          <p:txBody>
            <a:bodyPr wrap="none" rtlCol="0" anchor="b">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21911" noProof="0">
                  <a:ln/>
                  <a:solidFill>
                    <a:srgbClr val="000000"/>
                  </a:solidFill>
                  <a:effectLst/>
                  <a:uLnTx/>
                  <a:uFillTx/>
                  <a:latin typeface="Cairo" panose="00000500000000000000" pitchFamily="2" charset="-78"/>
                  <a:ea typeface="+mn-ea"/>
                  <a:cs typeface="Cairo" panose="00000500000000000000" pitchFamily="2" charset="-78"/>
                  <a:sym typeface="Arial"/>
                  <a:rtl val="0"/>
                </a:rPr>
                <a:t>468</a:t>
              </a:r>
            </a:p>
          </p:txBody>
        </p:sp>
        <p:sp>
          <p:nvSpPr>
            <p:cNvPr id="55" name="Freeform: Shape 54">
              <a:extLst>
                <a:ext uri="{FF2B5EF4-FFF2-40B4-BE49-F238E27FC236}">
                  <a16:creationId xmlns:a16="http://schemas.microsoft.com/office/drawing/2014/main" id="{39C98727-CEC5-7423-80E2-CCE062E98D31}"/>
                </a:ext>
              </a:extLst>
            </p:cNvPr>
            <p:cNvSpPr/>
            <p:nvPr/>
          </p:nvSpPr>
          <p:spPr>
            <a:xfrm>
              <a:off x="10566929" y="5205247"/>
              <a:ext cx="576059" cy="195408"/>
            </a:xfrm>
            <a:custGeom>
              <a:avLst/>
              <a:gdLst>
                <a:gd name="connsiteX0" fmla="*/ 1198919 w 1232764"/>
                <a:gd name="connsiteY0" fmla="*/ 18 h 208076"/>
                <a:gd name="connsiteX1" fmla="*/ 1232947 w 1232764"/>
                <a:gd name="connsiteY1" fmla="*/ 18 h 208076"/>
                <a:gd name="connsiteX2" fmla="*/ 1232947 w 1232764"/>
                <a:gd name="connsiteY2" fmla="*/ 208094 h 208076"/>
                <a:gd name="connsiteX3" fmla="*/ 1198919 w 1232764"/>
                <a:gd name="connsiteY3" fmla="*/ 208094 h 208076"/>
                <a:gd name="connsiteX4" fmla="*/ 34210 w 1232764"/>
                <a:gd name="connsiteY4" fmla="*/ 208094 h 208076"/>
                <a:gd name="connsiteX5" fmla="*/ 182 w 1232764"/>
                <a:gd name="connsiteY5" fmla="*/ 208094 h 208076"/>
                <a:gd name="connsiteX6" fmla="*/ 182 w 1232764"/>
                <a:gd name="connsiteY6" fmla="*/ 18 h 208076"/>
                <a:gd name="connsiteX7" fmla="*/ 34210 w 1232764"/>
                <a:gd name="connsiteY7" fmla="*/ 18 h 208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764" h="208076">
                  <a:moveTo>
                    <a:pt x="1198919" y="18"/>
                  </a:moveTo>
                  <a:cubicBezTo>
                    <a:pt x="1217712" y="18"/>
                    <a:pt x="1232947" y="18"/>
                    <a:pt x="1232947" y="18"/>
                  </a:cubicBezTo>
                  <a:lnTo>
                    <a:pt x="1232947" y="208094"/>
                  </a:lnTo>
                  <a:cubicBezTo>
                    <a:pt x="1232947" y="208094"/>
                    <a:pt x="1217712" y="208094"/>
                    <a:pt x="1198919" y="208094"/>
                  </a:cubicBezTo>
                  <a:lnTo>
                    <a:pt x="34210" y="208094"/>
                  </a:lnTo>
                  <a:cubicBezTo>
                    <a:pt x="15417" y="208094"/>
                    <a:pt x="182" y="208094"/>
                    <a:pt x="182" y="208094"/>
                  </a:cubicBezTo>
                  <a:lnTo>
                    <a:pt x="182" y="18"/>
                  </a:lnTo>
                  <a:cubicBezTo>
                    <a:pt x="182" y="18"/>
                    <a:pt x="15417" y="18"/>
                    <a:pt x="34210" y="18"/>
                  </a:cubicBezTo>
                  <a:close/>
                </a:path>
              </a:pathLst>
            </a:custGeom>
            <a:solidFill>
              <a:srgbClr val="FFFFFF">
                <a:alpha val="55000"/>
              </a:srgbClr>
            </a:solidFill>
            <a:ln w="0"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E1D48"/>
                </a:solidFill>
                <a:effectLst/>
                <a:uLnTx/>
                <a:uFillTx/>
                <a:latin typeface="Cairo" panose="00000500000000000000" pitchFamily="2" charset="-78"/>
                <a:ea typeface="+mn-ea"/>
                <a:cs typeface="Cairo" panose="00000500000000000000" pitchFamily="2" charset="-78"/>
              </a:endParaRPr>
            </a:p>
          </p:txBody>
        </p:sp>
        <p:sp>
          <p:nvSpPr>
            <p:cNvPr id="56" name="TextBox 55">
              <a:extLst>
                <a:ext uri="{FF2B5EF4-FFF2-40B4-BE49-F238E27FC236}">
                  <a16:creationId xmlns:a16="http://schemas.microsoft.com/office/drawing/2014/main" id="{029B6194-772F-4869-1172-865572BCFF3A}"/>
                </a:ext>
              </a:extLst>
            </p:cNvPr>
            <p:cNvSpPr txBox="1"/>
            <p:nvPr/>
          </p:nvSpPr>
          <p:spPr>
            <a:xfrm>
              <a:off x="10532197" y="5230347"/>
              <a:ext cx="593039" cy="256480"/>
            </a:xfrm>
            <a:prstGeom prst="rect">
              <a:avLst/>
            </a:prstGeom>
            <a:noFill/>
          </p:spPr>
          <p:txBody>
            <a:bodyPr wrap="square" rtlCol="0" anchor="b">
              <a:spAutoFit/>
            </a:bodyPr>
            <a:lstStyle>
              <a:defPPr>
                <a:defRPr lang="en-SA"/>
              </a:defPPr>
              <a:lvl1pPr algn="r" rtl="1">
                <a:defRPr sz="1600" spc="0" baseline="21911">
                  <a:ln/>
                  <a:solidFill>
                    <a:srgbClr val="000000"/>
                  </a:solidFill>
                  <a:latin typeface="Cairo" panose="00000500000000000000" pitchFamily="2" charset="-78"/>
                  <a:cs typeface="Cairo" panose="00000500000000000000" pitchFamily="2" charset="-78"/>
                  <a:rtl val="0"/>
                </a:defRPr>
              </a:lvl1p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21911" noProof="0">
                  <a:ln/>
                  <a:solidFill>
                    <a:srgbClr val="000000"/>
                  </a:solidFill>
                  <a:effectLst/>
                  <a:uLnTx/>
                  <a:uFillTx/>
                  <a:latin typeface="Cairo" panose="00000500000000000000" pitchFamily="2" charset="-78"/>
                  <a:ea typeface="+mn-ea"/>
                  <a:cs typeface="Cairo" panose="00000500000000000000" pitchFamily="2" charset="-78"/>
                  <a:sym typeface="Arial"/>
                  <a:rtl val="0"/>
                </a:rPr>
                <a:t>396</a:t>
              </a:r>
              <a:endParaRPr kumimoji="0" lang="en-US" sz="1600" b="1" i="0" u="none" strike="noStrike" kern="1200" cap="none" spc="0" normalizeH="0" baseline="21911" noProof="0">
                <a:ln/>
                <a:solidFill>
                  <a:srgbClr val="000000"/>
                </a:solidFill>
                <a:effectLst/>
                <a:uLnTx/>
                <a:uFillTx/>
                <a:latin typeface="Cairo" panose="00000500000000000000" pitchFamily="2" charset="-78"/>
                <a:ea typeface="+mn-ea"/>
                <a:cs typeface="Cairo" panose="00000500000000000000" pitchFamily="2" charset="-78"/>
                <a:sym typeface="Arial"/>
                <a:rtl val="0"/>
              </a:endParaRPr>
            </a:p>
          </p:txBody>
        </p:sp>
        <p:sp>
          <p:nvSpPr>
            <p:cNvPr id="57" name="Freeform: Shape 56">
              <a:extLst>
                <a:ext uri="{FF2B5EF4-FFF2-40B4-BE49-F238E27FC236}">
                  <a16:creationId xmlns:a16="http://schemas.microsoft.com/office/drawing/2014/main" id="{E093F6D4-D632-5B64-8DE7-4520B5203FBE}"/>
                </a:ext>
              </a:extLst>
            </p:cNvPr>
            <p:cNvSpPr/>
            <p:nvPr/>
          </p:nvSpPr>
          <p:spPr>
            <a:xfrm>
              <a:off x="6209328" y="3193243"/>
              <a:ext cx="1546266" cy="217365"/>
            </a:xfrm>
            <a:custGeom>
              <a:avLst/>
              <a:gdLst>
                <a:gd name="connsiteX0" fmla="*/ 1512401 w 1546266"/>
                <a:gd name="connsiteY0" fmla="*/ 18 h 217365"/>
                <a:gd name="connsiteX1" fmla="*/ 1546429 w 1546266"/>
                <a:gd name="connsiteY1" fmla="*/ 18 h 217365"/>
                <a:gd name="connsiteX2" fmla="*/ 1546429 w 1546266"/>
                <a:gd name="connsiteY2" fmla="*/ 217384 h 217365"/>
                <a:gd name="connsiteX3" fmla="*/ 1512401 w 1546266"/>
                <a:gd name="connsiteY3" fmla="*/ 217384 h 217365"/>
                <a:gd name="connsiteX4" fmla="*/ 34191 w 1546266"/>
                <a:gd name="connsiteY4" fmla="*/ 217384 h 217365"/>
                <a:gd name="connsiteX5" fmla="*/ 163 w 1546266"/>
                <a:gd name="connsiteY5" fmla="*/ 217384 h 217365"/>
                <a:gd name="connsiteX6" fmla="*/ 163 w 1546266"/>
                <a:gd name="connsiteY6" fmla="*/ 18 h 217365"/>
                <a:gd name="connsiteX7" fmla="*/ 34191 w 1546266"/>
                <a:gd name="connsiteY7" fmla="*/ 18 h 217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6266" h="217365">
                  <a:moveTo>
                    <a:pt x="1512401" y="18"/>
                  </a:moveTo>
                  <a:cubicBezTo>
                    <a:pt x="1531195" y="18"/>
                    <a:pt x="1546429" y="18"/>
                    <a:pt x="1546429" y="18"/>
                  </a:cubicBezTo>
                  <a:lnTo>
                    <a:pt x="1546429" y="217384"/>
                  </a:lnTo>
                  <a:cubicBezTo>
                    <a:pt x="1546429" y="217384"/>
                    <a:pt x="1531195" y="217384"/>
                    <a:pt x="1512401" y="217384"/>
                  </a:cubicBezTo>
                  <a:lnTo>
                    <a:pt x="34191" y="217384"/>
                  </a:lnTo>
                  <a:cubicBezTo>
                    <a:pt x="15398" y="217384"/>
                    <a:pt x="163" y="217384"/>
                    <a:pt x="163" y="217384"/>
                  </a:cubicBezTo>
                  <a:lnTo>
                    <a:pt x="163" y="18"/>
                  </a:lnTo>
                  <a:cubicBezTo>
                    <a:pt x="163" y="18"/>
                    <a:pt x="15398" y="18"/>
                    <a:pt x="34191" y="18"/>
                  </a:cubicBezTo>
                  <a:close/>
                </a:path>
              </a:pathLst>
            </a:custGeom>
            <a:solidFill>
              <a:srgbClr val="FFFFFF">
                <a:alpha val="55000"/>
              </a:srgbClr>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E1D48"/>
                </a:solidFill>
                <a:effectLst/>
                <a:uLnTx/>
                <a:uFillTx/>
                <a:latin typeface="Cairo" panose="00000500000000000000" pitchFamily="2" charset="-78"/>
                <a:ea typeface="+mn-ea"/>
                <a:cs typeface="Cairo" panose="00000500000000000000" pitchFamily="2" charset="-78"/>
              </a:endParaRPr>
            </a:p>
          </p:txBody>
        </p:sp>
        <p:sp>
          <p:nvSpPr>
            <p:cNvPr id="58" name="TextBox 57">
              <a:extLst>
                <a:ext uri="{FF2B5EF4-FFF2-40B4-BE49-F238E27FC236}">
                  <a16:creationId xmlns:a16="http://schemas.microsoft.com/office/drawing/2014/main" id="{AB305D0F-2419-9DD8-1B4B-D63C2283CE12}"/>
                </a:ext>
              </a:extLst>
            </p:cNvPr>
            <p:cNvSpPr txBox="1"/>
            <p:nvPr/>
          </p:nvSpPr>
          <p:spPr>
            <a:xfrm>
              <a:off x="7175509" y="3022067"/>
              <a:ext cx="1269839" cy="235962"/>
            </a:xfrm>
            <a:prstGeom prst="rect">
              <a:avLst/>
            </a:prstGeom>
            <a:noFill/>
          </p:spPr>
          <p:txBody>
            <a:bodyPr wrap="none" rtlCol="0" anchor="b">
              <a:spAutoFit/>
            </a:bodyPr>
            <a:lstStyle>
              <a:defPPr>
                <a:defRPr lang="en-SA"/>
              </a:defPPr>
              <a:lvl1pPr algn="r" rtl="1">
                <a:defRPr sz="1600" spc="0" baseline="21911">
                  <a:ln/>
                  <a:solidFill>
                    <a:srgbClr val="000000"/>
                  </a:solidFill>
                  <a:latin typeface="Cairo" panose="00000500000000000000" pitchFamily="2" charset="-78"/>
                  <a:cs typeface="Cairo" panose="00000500000000000000" pitchFamily="2" charset="-78"/>
                  <a:rtl val="0"/>
                </a:defRPr>
              </a:lvl1p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400" b="1" i="0">
                  <a:solidFill>
                    <a:schemeClr val="bg1">
                      <a:lumMod val="50000"/>
                    </a:schemeClr>
                  </a:solidFill>
                  <a:effectLst/>
                </a:rPr>
                <a:t>Have diabetes: 181</a:t>
              </a:r>
              <a:endParaRPr kumimoji="0" lang="en-US" sz="1400" b="1" i="0" u="none" strike="noStrike" kern="1200" cap="none" spc="0" normalizeH="0" baseline="21911" noProof="0">
                <a:ln/>
                <a:solidFill>
                  <a:schemeClr val="bg1">
                    <a:lumMod val="50000"/>
                  </a:schemeClr>
                </a:solidFill>
                <a:effectLst/>
                <a:uLnTx/>
                <a:uFillTx/>
                <a:sym typeface="Arial"/>
                <a:rtl val="0"/>
              </a:endParaRPr>
            </a:p>
          </p:txBody>
        </p:sp>
        <p:sp>
          <p:nvSpPr>
            <p:cNvPr id="59" name="Freeform: Shape 58">
              <a:extLst>
                <a:ext uri="{FF2B5EF4-FFF2-40B4-BE49-F238E27FC236}">
                  <a16:creationId xmlns:a16="http://schemas.microsoft.com/office/drawing/2014/main" id="{000B12AD-5676-0DC9-9A8F-DD0215A09DE7}"/>
                </a:ext>
              </a:extLst>
            </p:cNvPr>
            <p:cNvSpPr/>
            <p:nvPr/>
          </p:nvSpPr>
          <p:spPr>
            <a:xfrm>
              <a:off x="5057495" y="4132632"/>
              <a:ext cx="1266273" cy="208076"/>
            </a:xfrm>
            <a:custGeom>
              <a:avLst/>
              <a:gdLst>
                <a:gd name="connsiteX0" fmla="*/ 1232241 w 1266273"/>
                <a:gd name="connsiteY0" fmla="*/ 18 h 208076"/>
                <a:gd name="connsiteX1" fmla="*/ 1266269 w 1266273"/>
                <a:gd name="connsiteY1" fmla="*/ 18 h 208076"/>
                <a:gd name="connsiteX2" fmla="*/ 1266269 w 1266273"/>
                <a:gd name="connsiteY2" fmla="*/ 208095 h 208076"/>
                <a:gd name="connsiteX3" fmla="*/ 1232241 w 1266273"/>
                <a:gd name="connsiteY3" fmla="*/ 208095 h 208076"/>
                <a:gd name="connsiteX4" fmla="*/ 34023 w 1266273"/>
                <a:gd name="connsiteY4" fmla="*/ 208095 h 208076"/>
                <a:gd name="connsiteX5" fmla="*/ -5 w 1266273"/>
                <a:gd name="connsiteY5" fmla="*/ 208095 h 208076"/>
                <a:gd name="connsiteX6" fmla="*/ -5 w 1266273"/>
                <a:gd name="connsiteY6" fmla="*/ 18 h 208076"/>
                <a:gd name="connsiteX7" fmla="*/ 34023 w 1266273"/>
                <a:gd name="connsiteY7" fmla="*/ 18 h 208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6273" h="208076">
                  <a:moveTo>
                    <a:pt x="1232241" y="18"/>
                  </a:moveTo>
                  <a:cubicBezTo>
                    <a:pt x="1251034" y="18"/>
                    <a:pt x="1266269" y="18"/>
                    <a:pt x="1266269" y="18"/>
                  </a:cubicBezTo>
                  <a:lnTo>
                    <a:pt x="1266269" y="208095"/>
                  </a:lnTo>
                  <a:cubicBezTo>
                    <a:pt x="1266269" y="208095"/>
                    <a:pt x="1251034" y="208095"/>
                    <a:pt x="1232241" y="208095"/>
                  </a:cubicBezTo>
                  <a:lnTo>
                    <a:pt x="34023" y="208095"/>
                  </a:lnTo>
                  <a:cubicBezTo>
                    <a:pt x="15230" y="208095"/>
                    <a:pt x="-5" y="208095"/>
                    <a:pt x="-5" y="208095"/>
                  </a:cubicBezTo>
                  <a:lnTo>
                    <a:pt x="-5" y="18"/>
                  </a:lnTo>
                  <a:cubicBezTo>
                    <a:pt x="-5" y="18"/>
                    <a:pt x="15230" y="18"/>
                    <a:pt x="34023" y="18"/>
                  </a:cubicBezTo>
                  <a:close/>
                </a:path>
              </a:pathLst>
            </a:custGeom>
            <a:solidFill>
              <a:srgbClr val="FFFFFF">
                <a:alpha val="55000"/>
              </a:srgbClr>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E1D48"/>
                </a:solidFill>
                <a:effectLst/>
                <a:uLnTx/>
                <a:uFillTx/>
                <a:latin typeface="Cairo" panose="00000500000000000000" pitchFamily="2" charset="-78"/>
                <a:ea typeface="+mn-ea"/>
                <a:cs typeface="Cairo" panose="00000500000000000000" pitchFamily="2" charset="-78"/>
              </a:endParaRPr>
            </a:p>
          </p:txBody>
        </p:sp>
        <p:sp>
          <p:nvSpPr>
            <p:cNvPr id="60" name="TextBox 59">
              <a:extLst>
                <a:ext uri="{FF2B5EF4-FFF2-40B4-BE49-F238E27FC236}">
                  <a16:creationId xmlns:a16="http://schemas.microsoft.com/office/drawing/2014/main" id="{C9C50210-AD7D-4883-04C5-DEF85D452D88}"/>
                </a:ext>
              </a:extLst>
            </p:cNvPr>
            <p:cNvSpPr txBox="1"/>
            <p:nvPr/>
          </p:nvSpPr>
          <p:spPr>
            <a:xfrm>
              <a:off x="4647976" y="3914547"/>
              <a:ext cx="2413806" cy="235962"/>
            </a:xfrm>
            <a:prstGeom prst="rect">
              <a:avLst/>
            </a:prstGeom>
            <a:noFill/>
          </p:spPr>
          <p:txBody>
            <a:bodyPr wrap="none" rtlCol="0" anchor="b">
              <a:spAutoFit/>
            </a:bodyPr>
            <a:lstStyle>
              <a:defPPr>
                <a:defRPr lang="en-SA"/>
              </a:defPPr>
              <a:lvl1pPr algn="r" rtl="1">
                <a:defRPr sz="1600" spc="0" baseline="21911">
                  <a:ln/>
                  <a:solidFill>
                    <a:srgbClr val="000000"/>
                  </a:solidFill>
                  <a:latin typeface="Cairo" panose="00000500000000000000" pitchFamily="2" charset="-78"/>
                  <a:cs typeface="Cairo" panose="00000500000000000000" pitchFamily="2" charset="-78"/>
                  <a:rtl val="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i="0">
                  <a:solidFill>
                    <a:schemeClr val="bg1">
                      <a:lumMod val="50000"/>
                    </a:schemeClr>
                  </a:solidFill>
                  <a:effectLst/>
                </a:rPr>
                <a:t>High probability: 282 (we followed 220)</a:t>
              </a:r>
              <a:endParaRPr kumimoji="0" lang="en-US" sz="1400" b="1" i="0" u="none" strike="noStrike" kern="1200" cap="none" spc="0" normalizeH="0" baseline="21911" noProof="0">
                <a:ln/>
                <a:solidFill>
                  <a:schemeClr val="bg1">
                    <a:lumMod val="50000"/>
                  </a:schemeClr>
                </a:solidFill>
                <a:effectLst/>
                <a:uLnTx/>
                <a:uFillTx/>
                <a:sym typeface="Arial"/>
                <a:rtl val="0"/>
              </a:endParaRPr>
            </a:p>
          </p:txBody>
        </p:sp>
        <p:sp>
          <p:nvSpPr>
            <p:cNvPr id="61" name="Freeform: Shape 60">
              <a:extLst>
                <a:ext uri="{FF2B5EF4-FFF2-40B4-BE49-F238E27FC236}">
                  <a16:creationId xmlns:a16="http://schemas.microsoft.com/office/drawing/2014/main" id="{942479F5-ECD9-60BD-7650-F49FA868CD48}"/>
                </a:ext>
              </a:extLst>
            </p:cNvPr>
            <p:cNvSpPr/>
            <p:nvPr/>
          </p:nvSpPr>
          <p:spPr>
            <a:xfrm>
              <a:off x="4927584" y="5246258"/>
              <a:ext cx="1411888" cy="208077"/>
            </a:xfrm>
            <a:custGeom>
              <a:avLst/>
              <a:gdLst>
                <a:gd name="connsiteX0" fmla="*/ 1377858 w 1411888"/>
                <a:gd name="connsiteY0" fmla="*/ 18 h 208077"/>
                <a:gd name="connsiteX1" fmla="*/ 1411886 w 1411888"/>
                <a:gd name="connsiteY1" fmla="*/ 18 h 208077"/>
                <a:gd name="connsiteX2" fmla="*/ 1411886 w 1411888"/>
                <a:gd name="connsiteY2" fmla="*/ 208095 h 208077"/>
                <a:gd name="connsiteX3" fmla="*/ 1377858 w 1411888"/>
                <a:gd name="connsiteY3" fmla="*/ 208095 h 208077"/>
                <a:gd name="connsiteX4" fmla="*/ 34025 w 1411888"/>
                <a:gd name="connsiteY4" fmla="*/ 208095 h 208077"/>
                <a:gd name="connsiteX5" fmla="*/ -3 w 1411888"/>
                <a:gd name="connsiteY5" fmla="*/ 208095 h 208077"/>
                <a:gd name="connsiteX6" fmla="*/ -3 w 1411888"/>
                <a:gd name="connsiteY6" fmla="*/ 18 h 208077"/>
                <a:gd name="connsiteX7" fmla="*/ 34025 w 1411888"/>
                <a:gd name="connsiteY7" fmla="*/ 18 h 20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1888" h="208077">
                  <a:moveTo>
                    <a:pt x="1377858" y="18"/>
                  </a:moveTo>
                  <a:cubicBezTo>
                    <a:pt x="1396651" y="18"/>
                    <a:pt x="1411886" y="18"/>
                    <a:pt x="1411886" y="18"/>
                  </a:cubicBezTo>
                  <a:lnTo>
                    <a:pt x="1411886" y="208095"/>
                  </a:lnTo>
                  <a:cubicBezTo>
                    <a:pt x="1411886" y="208095"/>
                    <a:pt x="1396651" y="208095"/>
                    <a:pt x="1377858" y="208095"/>
                  </a:cubicBezTo>
                  <a:lnTo>
                    <a:pt x="34025" y="208095"/>
                  </a:lnTo>
                  <a:cubicBezTo>
                    <a:pt x="15232" y="208095"/>
                    <a:pt x="-3" y="208095"/>
                    <a:pt x="-3" y="208095"/>
                  </a:cubicBezTo>
                  <a:lnTo>
                    <a:pt x="-3" y="18"/>
                  </a:lnTo>
                  <a:cubicBezTo>
                    <a:pt x="-3" y="18"/>
                    <a:pt x="15232" y="18"/>
                    <a:pt x="34025" y="18"/>
                  </a:cubicBezTo>
                  <a:close/>
                </a:path>
              </a:pathLst>
            </a:custGeom>
            <a:solidFill>
              <a:srgbClr val="FFFFFF">
                <a:alpha val="55000"/>
              </a:srgbClr>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E1D48"/>
                </a:solidFill>
                <a:effectLst/>
                <a:uLnTx/>
                <a:uFillTx/>
                <a:latin typeface="Cairo" panose="00000500000000000000" pitchFamily="2" charset="-78"/>
                <a:ea typeface="+mn-ea"/>
                <a:cs typeface="Cairo" panose="00000500000000000000" pitchFamily="2" charset="-78"/>
              </a:endParaRPr>
            </a:p>
          </p:txBody>
        </p:sp>
        <p:sp>
          <p:nvSpPr>
            <p:cNvPr id="62" name="TextBox 61">
              <a:extLst>
                <a:ext uri="{FF2B5EF4-FFF2-40B4-BE49-F238E27FC236}">
                  <a16:creationId xmlns:a16="http://schemas.microsoft.com/office/drawing/2014/main" id="{9A8C9DAF-C85F-EE8A-714A-F279749AFC20}"/>
                </a:ext>
              </a:extLst>
            </p:cNvPr>
            <p:cNvSpPr txBox="1"/>
            <p:nvPr/>
          </p:nvSpPr>
          <p:spPr>
            <a:xfrm>
              <a:off x="4213383" y="5204419"/>
              <a:ext cx="2206159" cy="307777"/>
            </a:xfrm>
            <a:prstGeom prst="rect">
              <a:avLst/>
            </a:prstGeom>
            <a:noFill/>
          </p:spPr>
          <p:txBody>
            <a:bodyPr wrap="square" rtlCol="0" anchor="b">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400" b="1" i="0">
                  <a:solidFill>
                    <a:schemeClr val="bg1">
                      <a:lumMod val="50000"/>
                    </a:schemeClr>
                  </a:solidFill>
                  <a:effectLst/>
                  <a:latin typeface="Cairo" panose="00000500000000000000" pitchFamily="2" charset="-78"/>
                  <a:cs typeface="Cairo" panose="00000500000000000000" pitchFamily="2" charset="-78"/>
                </a:rPr>
                <a:t>Low probability: 400</a:t>
              </a:r>
              <a:endParaRPr kumimoji="0" lang="en-US" sz="1400" b="1" i="0" u="none" strike="noStrike" kern="1200" cap="none" spc="0" normalizeH="0" baseline="21911" noProof="0">
                <a:ln/>
                <a:solidFill>
                  <a:schemeClr val="bg1">
                    <a:lumMod val="50000"/>
                  </a:schemeClr>
                </a:solidFill>
                <a:effectLst/>
                <a:uLnTx/>
                <a:uFillTx/>
                <a:latin typeface="Cairo" panose="00000500000000000000" pitchFamily="2" charset="-78"/>
                <a:cs typeface="Cairo" panose="00000500000000000000" pitchFamily="2" charset="-78"/>
                <a:sym typeface="Arial"/>
                <a:rtl val="0"/>
              </a:endParaRPr>
            </a:p>
          </p:txBody>
        </p:sp>
        <p:sp>
          <p:nvSpPr>
            <p:cNvPr id="64" name="TextBox 63">
              <a:extLst>
                <a:ext uri="{FF2B5EF4-FFF2-40B4-BE49-F238E27FC236}">
                  <a16:creationId xmlns:a16="http://schemas.microsoft.com/office/drawing/2014/main" id="{9006F355-0375-4EB5-A418-5B542B6AA025}"/>
                </a:ext>
              </a:extLst>
            </p:cNvPr>
            <p:cNvSpPr txBox="1"/>
            <p:nvPr/>
          </p:nvSpPr>
          <p:spPr>
            <a:xfrm>
              <a:off x="4269927" y="4517539"/>
              <a:ext cx="1179780" cy="256480"/>
            </a:xfrm>
            <a:prstGeom prst="rect">
              <a:avLst/>
            </a:prstGeom>
            <a:noFill/>
          </p:spPr>
          <p:txBody>
            <a:bodyPr wrap="none" rtlCol="0" anchor="b">
              <a:spAutoFit/>
            </a:bodyPr>
            <a:lstStyle>
              <a:defPPr>
                <a:defRPr lang="en-SA"/>
              </a:defPPr>
              <a:lvl1pPr algn="r" rtl="1">
                <a:defRPr sz="1600" spc="0" baseline="21911">
                  <a:ln/>
                  <a:solidFill>
                    <a:srgbClr val="000000"/>
                  </a:solidFill>
                  <a:latin typeface="Cairo" panose="00000500000000000000" pitchFamily="2" charset="-78"/>
                  <a:cs typeface="Cairo" panose="00000500000000000000" pitchFamily="2" charset="-78"/>
                  <a:rtl val="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b="1">
                  <a:solidFill>
                    <a:schemeClr val="bg1">
                      <a:lumMod val="50000"/>
                    </a:schemeClr>
                  </a:solidFill>
                  <a:sym typeface="Arial"/>
                </a:rPr>
                <a:t>Did the test: </a:t>
              </a:r>
              <a:r>
                <a:rPr lang="ar-SA" b="1">
                  <a:solidFill>
                    <a:schemeClr val="bg1">
                      <a:lumMod val="50000"/>
                    </a:schemeClr>
                  </a:solidFill>
                  <a:sym typeface="Arial"/>
                </a:rPr>
                <a:t>90</a:t>
              </a:r>
              <a:endParaRPr kumimoji="0" lang="en-US" sz="1600" b="1" i="0" u="none" strike="noStrike" kern="1200" cap="none" spc="0" normalizeH="0" baseline="21911" noProof="0">
                <a:ln/>
                <a:solidFill>
                  <a:schemeClr val="bg1">
                    <a:lumMod val="50000"/>
                  </a:schemeClr>
                </a:solidFill>
                <a:effectLst/>
                <a:uLnTx/>
                <a:uFillTx/>
                <a:latin typeface="Cairo" panose="00000500000000000000" pitchFamily="2" charset="-78"/>
                <a:ea typeface="+mn-ea"/>
                <a:cs typeface="Cairo" panose="00000500000000000000" pitchFamily="2" charset="-78"/>
                <a:sym typeface="Arial"/>
                <a:rtl val="0"/>
              </a:endParaRPr>
            </a:p>
          </p:txBody>
        </p:sp>
        <p:sp>
          <p:nvSpPr>
            <p:cNvPr id="65" name="Freeform: Shape 64">
              <a:extLst>
                <a:ext uri="{FF2B5EF4-FFF2-40B4-BE49-F238E27FC236}">
                  <a16:creationId xmlns:a16="http://schemas.microsoft.com/office/drawing/2014/main" id="{71164857-701A-F1C1-97A7-F01AD8799941}"/>
                </a:ext>
              </a:extLst>
            </p:cNvPr>
            <p:cNvSpPr/>
            <p:nvPr/>
          </p:nvSpPr>
          <p:spPr>
            <a:xfrm>
              <a:off x="1823141" y="3518784"/>
              <a:ext cx="1007234" cy="217365"/>
            </a:xfrm>
            <a:custGeom>
              <a:avLst/>
              <a:gdLst>
                <a:gd name="connsiteX0" fmla="*/ 973388 w 1007234"/>
                <a:gd name="connsiteY0" fmla="*/ 18 h 217365"/>
                <a:gd name="connsiteX1" fmla="*/ 1007417 w 1007234"/>
                <a:gd name="connsiteY1" fmla="*/ 18 h 217365"/>
                <a:gd name="connsiteX2" fmla="*/ 1007417 w 1007234"/>
                <a:gd name="connsiteY2" fmla="*/ 217384 h 217365"/>
                <a:gd name="connsiteX3" fmla="*/ 973388 w 1007234"/>
                <a:gd name="connsiteY3" fmla="*/ 217384 h 217365"/>
                <a:gd name="connsiteX4" fmla="*/ 34211 w 1007234"/>
                <a:gd name="connsiteY4" fmla="*/ 217384 h 217365"/>
                <a:gd name="connsiteX5" fmla="*/ 182 w 1007234"/>
                <a:gd name="connsiteY5" fmla="*/ 217384 h 217365"/>
                <a:gd name="connsiteX6" fmla="*/ 182 w 1007234"/>
                <a:gd name="connsiteY6" fmla="*/ 18 h 217365"/>
                <a:gd name="connsiteX7" fmla="*/ 34211 w 1007234"/>
                <a:gd name="connsiteY7" fmla="*/ 18 h 217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7234" h="217365">
                  <a:moveTo>
                    <a:pt x="973388" y="18"/>
                  </a:moveTo>
                  <a:cubicBezTo>
                    <a:pt x="992182" y="18"/>
                    <a:pt x="1007417" y="18"/>
                    <a:pt x="1007417" y="18"/>
                  </a:cubicBezTo>
                  <a:lnTo>
                    <a:pt x="1007417" y="217384"/>
                  </a:lnTo>
                  <a:cubicBezTo>
                    <a:pt x="1007417" y="217384"/>
                    <a:pt x="992182" y="217384"/>
                    <a:pt x="973388" y="217384"/>
                  </a:cubicBezTo>
                  <a:lnTo>
                    <a:pt x="34211" y="217384"/>
                  </a:lnTo>
                  <a:cubicBezTo>
                    <a:pt x="15417" y="217384"/>
                    <a:pt x="182" y="217384"/>
                    <a:pt x="182" y="217384"/>
                  </a:cubicBezTo>
                  <a:lnTo>
                    <a:pt x="182" y="18"/>
                  </a:lnTo>
                  <a:cubicBezTo>
                    <a:pt x="182" y="18"/>
                    <a:pt x="15417" y="18"/>
                    <a:pt x="34211" y="18"/>
                  </a:cubicBezTo>
                  <a:close/>
                </a:path>
              </a:pathLst>
            </a:custGeom>
            <a:solidFill>
              <a:srgbClr val="FFFFFF">
                <a:alpha val="55000"/>
              </a:srgbClr>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E1D48"/>
                </a:solidFill>
                <a:effectLst/>
                <a:uLnTx/>
                <a:uFillTx/>
                <a:latin typeface="Cairo" panose="00000500000000000000" pitchFamily="2" charset="-78"/>
                <a:ea typeface="+mn-ea"/>
                <a:cs typeface="Cairo" panose="00000500000000000000" pitchFamily="2" charset="-78"/>
              </a:endParaRPr>
            </a:p>
          </p:txBody>
        </p:sp>
        <p:sp>
          <p:nvSpPr>
            <p:cNvPr id="66" name="TextBox 65">
              <a:extLst>
                <a:ext uri="{FF2B5EF4-FFF2-40B4-BE49-F238E27FC236}">
                  <a16:creationId xmlns:a16="http://schemas.microsoft.com/office/drawing/2014/main" id="{65AB60A4-F43D-135D-E60F-93231263C4B4}"/>
                </a:ext>
              </a:extLst>
            </p:cNvPr>
            <p:cNvSpPr txBox="1"/>
            <p:nvPr/>
          </p:nvSpPr>
          <p:spPr>
            <a:xfrm>
              <a:off x="1922211" y="3386968"/>
              <a:ext cx="1496720" cy="215444"/>
            </a:xfrm>
            <a:prstGeom prst="rect">
              <a:avLst/>
            </a:prstGeom>
            <a:noFill/>
          </p:spPr>
          <p:txBody>
            <a:bodyPr wrap="none" rtlCol="0" anchor="b">
              <a:spAutoFit/>
            </a:bodyPr>
            <a:lstStyle>
              <a:defPPr>
                <a:defRPr lang="en-SA"/>
              </a:defPPr>
              <a:lvl1pPr algn="r" rtl="1">
                <a:defRPr sz="1600" spc="0" baseline="21911">
                  <a:ln/>
                  <a:solidFill>
                    <a:srgbClr val="000000"/>
                  </a:solidFill>
                  <a:latin typeface="Cairo" panose="00000500000000000000" pitchFamily="2" charset="-78"/>
                  <a:cs typeface="Cairo" panose="00000500000000000000" pitchFamily="2" charset="-78"/>
                  <a:rtl val="0"/>
                </a:defRPr>
              </a:lvl1p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200" b="1" i="0">
                  <a:solidFill>
                    <a:schemeClr val="bg1">
                      <a:lumMod val="50000"/>
                    </a:schemeClr>
                  </a:solidFill>
                  <a:effectLst/>
                </a:rPr>
                <a:t>Diagnosed with diabetes: 6</a:t>
              </a:r>
              <a:endParaRPr kumimoji="0" lang="en-US" sz="1200" b="1" i="0" u="none" strike="noStrike" kern="1200" cap="none" spc="0" normalizeH="0" baseline="21911" noProof="0">
                <a:ln/>
                <a:solidFill>
                  <a:schemeClr val="bg1">
                    <a:lumMod val="50000"/>
                  </a:schemeClr>
                </a:solidFill>
                <a:effectLst/>
                <a:uLnTx/>
                <a:uFillTx/>
                <a:sym typeface="Arial"/>
                <a:rtl val="0"/>
              </a:endParaRPr>
            </a:p>
          </p:txBody>
        </p:sp>
        <p:sp>
          <p:nvSpPr>
            <p:cNvPr id="67" name="Freeform: Shape 66">
              <a:extLst>
                <a:ext uri="{FF2B5EF4-FFF2-40B4-BE49-F238E27FC236}">
                  <a16:creationId xmlns:a16="http://schemas.microsoft.com/office/drawing/2014/main" id="{D6CC036F-A38D-DCB9-8B57-F243C41E8557}"/>
                </a:ext>
              </a:extLst>
            </p:cNvPr>
            <p:cNvSpPr/>
            <p:nvPr/>
          </p:nvSpPr>
          <p:spPr>
            <a:xfrm>
              <a:off x="1395373" y="4117244"/>
              <a:ext cx="1434994" cy="217365"/>
            </a:xfrm>
            <a:custGeom>
              <a:avLst/>
              <a:gdLst>
                <a:gd name="connsiteX0" fmla="*/ 1401148 w 1434994"/>
                <a:gd name="connsiteY0" fmla="*/ 18 h 217365"/>
                <a:gd name="connsiteX1" fmla="*/ 1435176 w 1434994"/>
                <a:gd name="connsiteY1" fmla="*/ 18 h 217365"/>
                <a:gd name="connsiteX2" fmla="*/ 1435176 w 1434994"/>
                <a:gd name="connsiteY2" fmla="*/ 217384 h 217365"/>
                <a:gd name="connsiteX3" fmla="*/ 1401148 w 1434994"/>
                <a:gd name="connsiteY3" fmla="*/ 217384 h 217365"/>
                <a:gd name="connsiteX4" fmla="*/ 34211 w 1434994"/>
                <a:gd name="connsiteY4" fmla="*/ 217384 h 217365"/>
                <a:gd name="connsiteX5" fmla="*/ 182 w 1434994"/>
                <a:gd name="connsiteY5" fmla="*/ 217384 h 217365"/>
                <a:gd name="connsiteX6" fmla="*/ 182 w 1434994"/>
                <a:gd name="connsiteY6" fmla="*/ 18 h 217365"/>
                <a:gd name="connsiteX7" fmla="*/ 34211 w 1434994"/>
                <a:gd name="connsiteY7" fmla="*/ 18 h 217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4994" h="217365">
                  <a:moveTo>
                    <a:pt x="1401148" y="18"/>
                  </a:moveTo>
                  <a:cubicBezTo>
                    <a:pt x="1419942" y="18"/>
                    <a:pt x="1435176" y="18"/>
                    <a:pt x="1435176" y="18"/>
                  </a:cubicBezTo>
                  <a:lnTo>
                    <a:pt x="1435176" y="217384"/>
                  </a:lnTo>
                  <a:cubicBezTo>
                    <a:pt x="1435176" y="217384"/>
                    <a:pt x="1419942" y="217384"/>
                    <a:pt x="1401148" y="217384"/>
                  </a:cubicBezTo>
                  <a:lnTo>
                    <a:pt x="34211" y="217384"/>
                  </a:lnTo>
                  <a:cubicBezTo>
                    <a:pt x="15417" y="217384"/>
                    <a:pt x="182" y="217384"/>
                    <a:pt x="182" y="217384"/>
                  </a:cubicBezTo>
                  <a:lnTo>
                    <a:pt x="182" y="18"/>
                  </a:lnTo>
                  <a:cubicBezTo>
                    <a:pt x="182" y="18"/>
                    <a:pt x="15417" y="18"/>
                    <a:pt x="34211" y="18"/>
                  </a:cubicBezTo>
                  <a:close/>
                </a:path>
              </a:pathLst>
            </a:custGeom>
            <a:solidFill>
              <a:srgbClr val="FFFFFF">
                <a:alpha val="55000"/>
              </a:srgbClr>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E1D48"/>
                </a:solidFill>
                <a:effectLst/>
                <a:uLnTx/>
                <a:uFillTx/>
                <a:latin typeface="Cairo" panose="00000500000000000000" pitchFamily="2" charset="-78"/>
                <a:ea typeface="+mn-ea"/>
                <a:cs typeface="Cairo" panose="00000500000000000000" pitchFamily="2" charset="-78"/>
              </a:endParaRPr>
            </a:p>
          </p:txBody>
        </p:sp>
        <p:sp>
          <p:nvSpPr>
            <p:cNvPr id="68" name="TextBox 67">
              <a:extLst>
                <a:ext uri="{FF2B5EF4-FFF2-40B4-BE49-F238E27FC236}">
                  <a16:creationId xmlns:a16="http://schemas.microsoft.com/office/drawing/2014/main" id="{775C70F4-5E32-6F66-7B3A-275D5D976422}"/>
                </a:ext>
              </a:extLst>
            </p:cNvPr>
            <p:cNvSpPr txBox="1"/>
            <p:nvPr/>
          </p:nvSpPr>
          <p:spPr>
            <a:xfrm>
              <a:off x="1811370" y="3977101"/>
              <a:ext cx="1718404" cy="215444"/>
            </a:xfrm>
            <a:prstGeom prst="rect">
              <a:avLst/>
            </a:prstGeom>
            <a:noFill/>
          </p:spPr>
          <p:txBody>
            <a:bodyPr wrap="none" rtlCol="0" anchor="b">
              <a:spAutoFit/>
            </a:bodyPr>
            <a:lstStyle>
              <a:defPPr>
                <a:defRPr lang="en-SA"/>
              </a:defPPr>
              <a:lvl1pPr algn="r" rtl="1">
                <a:defRPr sz="1600" spc="0" baseline="21911">
                  <a:ln/>
                  <a:solidFill>
                    <a:srgbClr val="000000"/>
                  </a:solidFill>
                  <a:latin typeface="Cairo" panose="00000500000000000000" pitchFamily="2" charset="-78"/>
                  <a:cs typeface="Cairo" panose="00000500000000000000" pitchFamily="2" charset="-78"/>
                  <a:rtl val="0"/>
                </a:defRPr>
              </a:lvl1p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200" b="1" i="0">
                  <a:solidFill>
                    <a:schemeClr val="bg1">
                      <a:lumMod val="50000"/>
                    </a:schemeClr>
                  </a:solidFill>
                  <a:effectLst/>
                </a:rPr>
                <a:t>Diagnosed with prediabetes: 47</a:t>
              </a:r>
              <a:endParaRPr kumimoji="0" lang="en-US" sz="1200" b="1" i="0" u="none" strike="noStrike" kern="1200" cap="none" spc="0" normalizeH="0" baseline="21911" noProof="0">
                <a:ln/>
                <a:solidFill>
                  <a:schemeClr val="bg1">
                    <a:lumMod val="50000"/>
                  </a:schemeClr>
                </a:solidFill>
                <a:effectLst/>
                <a:uLnTx/>
                <a:uFillTx/>
                <a:sym typeface="Arial"/>
                <a:rtl val="0"/>
              </a:endParaRPr>
            </a:p>
          </p:txBody>
        </p:sp>
        <p:sp>
          <p:nvSpPr>
            <p:cNvPr id="69" name="Freeform: Shape 68">
              <a:extLst>
                <a:ext uri="{FF2B5EF4-FFF2-40B4-BE49-F238E27FC236}">
                  <a16:creationId xmlns:a16="http://schemas.microsoft.com/office/drawing/2014/main" id="{41DF08E6-EDFB-7801-48CC-47024E74438F}"/>
                </a:ext>
              </a:extLst>
            </p:cNvPr>
            <p:cNvSpPr/>
            <p:nvPr/>
          </p:nvSpPr>
          <p:spPr>
            <a:xfrm>
              <a:off x="2451826" y="4572535"/>
              <a:ext cx="948961" cy="217365"/>
            </a:xfrm>
            <a:custGeom>
              <a:avLst/>
              <a:gdLst>
                <a:gd name="connsiteX0" fmla="*/ 915115 w 948961"/>
                <a:gd name="connsiteY0" fmla="*/ 18 h 217365"/>
                <a:gd name="connsiteX1" fmla="*/ 949143 w 948961"/>
                <a:gd name="connsiteY1" fmla="*/ 18 h 217365"/>
                <a:gd name="connsiteX2" fmla="*/ 949143 w 948961"/>
                <a:gd name="connsiteY2" fmla="*/ 217384 h 217365"/>
                <a:gd name="connsiteX3" fmla="*/ 915115 w 948961"/>
                <a:gd name="connsiteY3" fmla="*/ 217384 h 217365"/>
                <a:gd name="connsiteX4" fmla="*/ 34211 w 948961"/>
                <a:gd name="connsiteY4" fmla="*/ 217384 h 217365"/>
                <a:gd name="connsiteX5" fmla="*/ 182 w 948961"/>
                <a:gd name="connsiteY5" fmla="*/ 217384 h 217365"/>
                <a:gd name="connsiteX6" fmla="*/ 182 w 948961"/>
                <a:gd name="connsiteY6" fmla="*/ 18 h 217365"/>
                <a:gd name="connsiteX7" fmla="*/ 34211 w 948961"/>
                <a:gd name="connsiteY7" fmla="*/ 18 h 217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961" h="217365">
                  <a:moveTo>
                    <a:pt x="915115" y="18"/>
                  </a:moveTo>
                  <a:cubicBezTo>
                    <a:pt x="933908" y="18"/>
                    <a:pt x="949143" y="18"/>
                    <a:pt x="949143" y="18"/>
                  </a:cubicBezTo>
                  <a:lnTo>
                    <a:pt x="949143" y="217384"/>
                  </a:lnTo>
                  <a:cubicBezTo>
                    <a:pt x="949143" y="217384"/>
                    <a:pt x="933908" y="217384"/>
                    <a:pt x="915115" y="217384"/>
                  </a:cubicBezTo>
                  <a:lnTo>
                    <a:pt x="34211" y="217384"/>
                  </a:lnTo>
                  <a:cubicBezTo>
                    <a:pt x="15417" y="217384"/>
                    <a:pt x="182" y="217384"/>
                    <a:pt x="182" y="217384"/>
                  </a:cubicBezTo>
                  <a:lnTo>
                    <a:pt x="182" y="18"/>
                  </a:lnTo>
                  <a:cubicBezTo>
                    <a:pt x="182" y="18"/>
                    <a:pt x="15417" y="18"/>
                    <a:pt x="34211" y="18"/>
                  </a:cubicBezTo>
                  <a:close/>
                </a:path>
              </a:pathLst>
            </a:custGeom>
            <a:solidFill>
              <a:srgbClr val="FFFFFF">
                <a:alpha val="55000"/>
              </a:srgbClr>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E1D48"/>
                </a:solidFill>
                <a:effectLst/>
                <a:uLnTx/>
                <a:uFillTx/>
                <a:latin typeface="Cairo" panose="00000500000000000000" pitchFamily="2" charset="-78"/>
                <a:ea typeface="+mn-ea"/>
                <a:cs typeface="Cairo" panose="00000500000000000000" pitchFamily="2" charset="-78"/>
              </a:endParaRPr>
            </a:p>
          </p:txBody>
        </p:sp>
        <p:sp>
          <p:nvSpPr>
            <p:cNvPr id="70" name="TextBox 69">
              <a:extLst>
                <a:ext uri="{FF2B5EF4-FFF2-40B4-BE49-F238E27FC236}">
                  <a16:creationId xmlns:a16="http://schemas.microsoft.com/office/drawing/2014/main" id="{E0A0FDD8-7B80-C51F-ADB5-182B1CB9980C}"/>
                </a:ext>
              </a:extLst>
            </p:cNvPr>
            <p:cNvSpPr txBox="1"/>
            <p:nvPr/>
          </p:nvSpPr>
          <p:spPr>
            <a:xfrm>
              <a:off x="2492761" y="4556687"/>
              <a:ext cx="949435" cy="215444"/>
            </a:xfrm>
            <a:prstGeom prst="rect">
              <a:avLst/>
            </a:prstGeom>
            <a:noFill/>
          </p:spPr>
          <p:txBody>
            <a:bodyPr wrap="none" rtlCol="0" anchor="b">
              <a:spAutoFit/>
            </a:bodyPr>
            <a:lstStyle>
              <a:defPPr>
                <a:defRPr lang="en-SA"/>
              </a:defPPr>
              <a:lvl1pPr algn="r" rtl="1">
                <a:defRPr sz="1600" spc="0" baseline="21911">
                  <a:ln/>
                  <a:solidFill>
                    <a:srgbClr val="000000"/>
                  </a:solidFill>
                  <a:latin typeface="Cairo" panose="00000500000000000000" pitchFamily="2" charset="-78"/>
                  <a:cs typeface="Cairo" panose="00000500000000000000" pitchFamily="2" charset="-78"/>
                  <a:rtl val="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a:solidFill>
                    <a:schemeClr val="bg1">
                      <a:lumMod val="50000"/>
                    </a:schemeClr>
                  </a:solidFill>
                  <a:effectLst/>
                </a:rPr>
                <a:t>No diabetes: 37</a:t>
              </a:r>
              <a:endParaRPr kumimoji="0" lang="en-US" sz="1200" b="1" i="0" u="none" strike="noStrike" kern="1200" cap="none" spc="0" normalizeH="0" baseline="21911" noProof="0">
                <a:ln/>
                <a:solidFill>
                  <a:schemeClr val="bg1">
                    <a:lumMod val="50000"/>
                  </a:schemeClr>
                </a:solidFill>
                <a:effectLst/>
                <a:uLnTx/>
                <a:uFillTx/>
                <a:sym typeface="Arial"/>
                <a:rtl val="0"/>
              </a:endParaRPr>
            </a:p>
          </p:txBody>
        </p:sp>
      </p:grpSp>
      <p:sp>
        <p:nvSpPr>
          <p:cNvPr id="97" name="TextBox 96">
            <a:extLst>
              <a:ext uri="{FF2B5EF4-FFF2-40B4-BE49-F238E27FC236}">
                <a16:creationId xmlns:a16="http://schemas.microsoft.com/office/drawing/2014/main" id="{F98E6D1E-1F25-D0A1-A2C9-CD36388C175D}"/>
              </a:ext>
            </a:extLst>
          </p:cNvPr>
          <p:cNvSpPr txBox="1"/>
          <p:nvPr/>
        </p:nvSpPr>
        <p:spPr>
          <a:xfrm>
            <a:off x="5128005" y="6276415"/>
            <a:ext cx="2321855" cy="338554"/>
          </a:xfrm>
          <a:prstGeom prst="rect">
            <a:avLst/>
          </a:prstGeom>
          <a:noFill/>
        </p:spPr>
        <p:txBody>
          <a:bodyPr wrap="square" rtlCol="0">
            <a:spAutoFit/>
          </a:bodyPr>
          <a:lstStyle>
            <a:defPPr>
              <a:defRPr lang="en-SA"/>
            </a:defPPr>
            <a:lvl1pPr marR="0" lvl="0" indent="0" algn="ctr" rtl="1" fontAlgn="auto">
              <a:lnSpc>
                <a:spcPct val="100000"/>
              </a:lnSpc>
              <a:spcBef>
                <a:spcPts val="0"/>
              </a:spcBef>
              <a:spcAft>
                <a:spcPts val="0"/>
              </a:spcAft>
              <a:buClrTx/>
              <a:buSzTx/>
              <a:buFontTx/>
              <a:buNone/>
              <a:tabLst/>
              <a:defRPr kumimoji="0" sz="1400" b="0" i="0" u="none" strike="noStrike" cap="none" spc="0" normalizeH="0" baseline="0">
                <a:ln>
                  <a:noFill/>
                </a:ln>
                <a:solidFill>
                  <a:prstClr val="white"/>
                </a:solidFill>
                <a:effectLst/>
                <a:uLnTx/>
                <a:uFillTx/>
                <a:latin typeface="Cairo" pitchFamily="2" charset="-78"/>
                <a:cs typeface="Cairo"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i="0">
                <a:solidFill>
                  <a:srgbClr val="002060"/>
                </a:solidFill>
                <a:effectLst/>
              </a:rPr>
              <a:t>Questionnaire result</a:t>
            </a:r>
            <a:endParaRPr kumimoji="0" lang="ar-SA" sz="1200" b="1" i="0" u="none" strike="noStrike" kern="1200" cap="none" spc="0" normalizeH="0" baseline="0" noProof="0">
              <a:ln>
                <a:noFill/>
              </a:ln>
              <a:solidFill>
                <a:srgbClr val="002060"/>
              </a:solidFill>
              <a:effectLst/>
              <a:uLnTx/>
              <a:uFillTx/>
            </a:endParaRPr>
          </a:p>
        </p:txBody>
      </p:sp>
      <p:sp>
        <p:nvSpPr>
          <p:cNvPr id="98" name="TextBox 97">
            <a:extLst>
              <a:ext uri="{FF2B5EF4-FFF2-40B4-BE49-F238E27FC236}">
                <a16:creationId xmlns:a16="http://schemas.microsoft.com/office/drawing/2014/main" id="{5331A39E-5170-D9D2-E534-31A0FD8ABD35}"/>
              </a:ext>
            </a:extLst>
          </p:cNvPr>
          <p:cNvSpPr txBox="1"/>
          <p:nvPr/>
        </p:nvSpPr>
        <p:spPr>
          <a:xfrm>
            <a:off x="9092696" y="6277632"/>
            <a:ext cx="1372577" cy="338554"/>
          </a:xfrm>
          <a:prstGeom prst="rect">
            <a:avLst/>
          </a:prstGeom>
          <a:noFill/>
        </p:spPr>
        <p:txBody>
          <a:bodyPr wrap="square" rtlCol="0">
            <a:spAutoFit/>
          </a:bodyPr>
          <a:lstStyle>
            <a:defPPr>
              <a:defRPr lang="en-SA"/>
            </a:defPPr>
            <a:lvl1pPr marR="0" lvl="0" indent="0" algn="ctr" rtl="1" fontAlgn="auto">
              <a:lnSpc>
                <a:spcPct val="100000"/>
              </a:lnSpc>
              <a:spcBef>
                <a:spcPts val="0"/>
              </a:spcBef>
              <a:spcAft>
                <a:spcPts val="0"/>
              </a:spcAft>
              <a:buClrTx/>
              <a:buSzTx/>
              <a:buFontTx/>
              <a:buNone/>
              <a:tabLst/>
              <a:defRPr kumimoji="0" sz="1400" b="0" i="0" u="none" strike="noStrike" cap="none" spc="0" normalizeH="0" baseline="0">
                <a:ln>
                  <a:noFill/>
                </a:ln>
                <a:solidFill>
                  <a:prstClr val="white"/>
                </a:solidFill>
                <a:effectLst/>
                <a:uLnTx/>
                <a:uFillTx/>
                <a:latin typeface="Cairo" pitchFamily="2" charset="-78"/>
                <a:cs typeface="Cairo"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a:solidFill>
                  <a:srgbClr val="002060"/>
                </a:solidFill>
              </a:rPr>
              <a:t>T</a:t>
            </a:r>
            <a:r>
              <a:rPr lang="en-US" sz="1600" b="1" i="0">
                <a:solidFill>
                  <a:srgbClr val="002060"/>
                </a:solidFill>
                <a:effectLst/>
              </a:rPr>
              <a:t>est result</a:t>
            </a:r>
            <a:endParaRPr kumimoji="0" lang="ar-SA" sz="1200" b="1" i="0" u="none" strike="noStrike" kern="1200" cap="none" spc="0" normalizeH="0" baseline="0" noProof="0">
              <a:ln>
                <a:noFill/>
              </a:ln>
              <a:solidFill>
                <a:srgbClr val="002060"/>
              </a:solidFill>
              <a:effectLst/>
              <a:uLnTx/>
              <a:uFillTx/>
            </a:endParaRPr>
          </a:p>
        </p:txBody>
      </p:sp>
      <p:sp>
        <p:nvSpPr>
          <p:cNvPr id="111" name="Oval 110">
            <a:extLst>
              <a:ext uri="{FF2B5EF4-FFF2-40B4-BE49-F238E27FC236}">
                <a16:creationId xmlns:a16="http://schemas.microsoft.com/office/drawing/2014/main" id="{A6B4A52F-17AE-C61B-581B-3F3964194304}"/>
              </a:ext>
            </a:extLst>
          </p:cNvPr>
          <p:cNvSpPr/>
          <p:nvPr/>
        </p:nvSpPr>
        <p:spPr>
          <a:xfrm flipH="1">
            <a:off x="4016239" y="3052542"/>
            <a:ext cx="274414" cy="274320"/>
          </a:xfrm>
          <a:prstGeom prst="ellips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1F1F1"/>
              </a:solidFill>
              <a:effectLst/>
              <a:uLnTx/>
              <a:uFillTx/>
              <a:latin typeface="Calibri" panose="020F0502020204030204"/>
              <a:ea typeface="+mn-ea"/>
              <a:cs typeface="+mn-cs"/>
            </a:endParaRPr>
          </a:p>
        </p:txBody>
      </p:sp>
      <p:cxnSp>
        <p:nvCxnSpPr>
          <p:cNvPr id="112" name="Straight Connector 111">
            <a:extLst>
              <a:ext uri="{FF2B5EF4-FFF2-40B4-BE49-F238E27FC236}">
                <a16:creationId xmlns:a16="http://schemas.microsoft.com/office/drawing/2014/main" id="{0199BC9D-D57A-4368-65E4-11EE1088BFFE}"/>
              </a:ext>
            </a:extLst>
          </p:cNvPr>
          <p:cNvCxnSpPr>
            <a:cxnSpLocks/>
            <a:endCxn id="111" idx="4"/>
          </p:cNvCxnSpPr>
          <p:nvPr/>
        </p:nvCxnSpPr>
        <p:spPr>
          <a:xfrm flipH="1" flipV="1">
            <a:off x="4153446" y="3326862"/>
            <a:ext cx="110274" cy="4467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95379F95-558E-8488-3F1A-C4F1BBFF6860}"/>
              </a:ext>
            </a:extLst>
          </p:cNvPr>
          <p:cNvSpPr txBox="1"/>
          <p:nvPr/>
        </p:nvSpPr>
        <p:spPr>
          <a:xfrm flipH="1">
            <a:off x="3904733" y="3080605"/>
            <a:ext cx="497427" cy="261610"/>
          </a:xfrm>
          <a:prstGeom prst="rect">
            <a:avLst/>
          </a:prstGeom>
          <a:noFill/>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E1D48"/>
                </a:solidFill>
                <a:effectLst/>
                <a:uLnTx/>
                <a:uFillTx/>
                <a:latin typeface="Cairo" pitchFamily="2" charset="-78"/>
                <a:ea typeface="+mn-ea"/>
                <a:cs typeface="Cairo" pitchFamily="2" charset="-78"/>
              </a:rPr>
              <a:t>7</a:t>
            </a:r>
            <a:r>
              <a:rPr kumimoji="0" lang="ar-SA" sz="1050" b="1" i="0" u="none" strike="noStrike" kern="1200" cap="none" spc="0" normalizeH="0" baseline="0" noProof="0">
                <a:ln>
                  <a:noFill/>
                </a:ln>
                <a:solidFill>
                  <a:srgbClr val="0E1D48"/>
                </a:solidFill>
                <a:effectLst/>
                <a:uLnTx/>
                <a:uFillTx/>
                <a:latin typeface="Cairo" pitchFamily="2" charset="-78"/>
                <a:ea typeface="+mn-ea"/>
                <a:cs typeface="Cairo" pitchFamily="2" charset="-78"/>
              </a:rPr>
              <a:t>14</a:t>
            </a:r>
            <a:endParaRPr kumimoji="0" lang="en-US" sz="1050" b="1" i="0" u="none" strike="noStrike" kern="1200" cap="none" spc="0" normalizeH="0" baseline="0" noProof="0">
              <a:ln>
                <a:noFill/>
              </a:ln>
              <a:solidFill>
                <a:srgbClr val="0E1D48"/>
              </a:solidFill>
              <a:effectLst/>
              <a:uLnTx/>
              <a:uFillTx/>
              <a:latin typeface="Calibri" panose="020F0502020204030204"/>
              <a:ea typeface="+mn-ea"/>
              <a:cs typeface="+mn-cs"/>
            </a:endParaRPr>
          </a:p>
        </p:txBody>
      </p:sp>
      <p:sp>
        <p:nvSpPr>
          <p:cNvPr id="114" name="Oval 113">
            <a:extLst>
              <a:ext uri="{FF2B5EF4-FFF2-40B4-BE49-F238E27FC236}">
                <a16:creationId xmlns:a16="http://schemas.microsoft.com/office/drawing/2014/main" id="{21E934FB-16D2-B4F7-1ED3-BEF2CD7E49D6}"/>
              </a:ext>
            </a:extLst>
          </p:cNvPr>
          <p:cNvSpPr/>
          <p:nvPr/>
        </p:nvSpPr>
        <p:spPr>
          <a:xfrm flipH="1">
            <a:off x="4421109" y="3434296"/>
            <a:ext cx="274414" cy="274320"/>
          </a:xfrm>
          <a:prstGeom prst="ellips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1F1F1"/>
              </a:solidFill>
              <a:effectLst/>
              <a:uLnTx/>
              <a:uFillTx/>
              <a:latin typeface="Calibri" panose="020F0502020204030204"/>
              <a:ea typeface="+mn-ea"/>
              <a:cs typeface="+mn-cs"/>
            </a:endParaRPr>
          </a:p>
        </p:txBody>
      </p:sp>
      <p:cxnSp>
        <p:nvCxnSpPr>
          <p:cNvPr id="115" name="Straight Connector 114">
            <a:extLst>
              <a:ext uri="{FF2B5EF4-FFF2-40B4-BE49-F238E27FC236}">
                <a16:creationId xmlns:a16="http://schemas.microsoft.com/office/drawing/2014/main" id="{33865FAE-695E-B524-8C13-803F0BAB70CC}"/>
              </a:ext>
            </a:extLst>
          </p:cNvPr>
          <p:cNvCxnSpPr>
            <a:cxnSpLocks/>
            <a:endCxn id="114" idx="4"/>
          </p:cNvCxnSpPr>
          <p:nvPr/>
        </p:nvCxnSpPr>
        <p:spPr>
          <a:xfrm flipH="1" flipV="1">
            <a:off x="4558316" y="3708616"/>
            <a:ext cx="110274" cy="4467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F516105-6937-9849-BAA5-C198DBD81ECC}"/>
              </a:ext>
            </a:extLst>
          </p:cNvPr>
          <p:cNvSpPr txBox="1"/>
          <p:nvPr/>
        </p:nvSpPr>
        <p:spPr>
          <a:xfrm flipH="1">
            <a:off x="4309603" y="3462359"/>
            <a:ext cx="497427" cy="261610"/>
          </a:xfrm>
          <a:prstGeom prst="rect">
            <a:avLst/>
          </a:prstGeom>
          <a:noFill/>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a:ln>
                  <a:noFill/>
                </a:ln>
                <a:solidFill>
                  <a:srgbClr val="0E1D48"/>
                </a:solidFill>
                <a:effectLst/>
                <a:uLnTx/>
                <a:uFillTx/>
                <a:latin typeface="Cairo" pitchFamily="2" charset="-78"/>
                <a:ea typeface="+mn-ea"/>
                <a:cs typeface="Cairo" pitchFamily="2" charset="-78"/>
              </a:rPr>
              <a:t>35</a:t>
            </a:r>
            <a:endParaRPr kumimoji="0" lang="en-US" sz="1050" b="1" i="0" u="none" strike="noStrike" kern="1200" cap="none" spc="0" normalizeH="0" baseline="0" noProof="0">
              <a:ln>
                <a:noFill/>
              </a:ln>
              <a:solidFill>
                <a:srgbClr val="0E1D48"/>
              </a:solidFill>
              <a:effectLst/>
              <a:uLnTx/>
              <a:uFillTx/>
              <a:latin typeface="Calibri" panose="020F0502020204030204"/>
              <a:ea typeface="+mn-ea"/>
              <a:cs typeface="+mn-cs"/>
            </a:endParaRPr>
          </a:p>
        </p:txBody>
      </p:sp>
      <p:sp>
        <p:nvSpPr>
          <p:cNvPr id="117" name="Oval 116">
            <a:extLst>
              <a:ext uri="{FF2B5EF4-FFF2-40B4-BE49-F238E27FC236}">
                <a16:creationId xmlns:a16="http://schemas.microsoft.com/office/drawing/2014/main" id="{D432588B-53F1-3E47-36D7-4EAABF65D3C7}"/>
              </a:ext>
            </a:extLst>
          </p:cNvPr>
          <p:cNvSpPr/>
          <p:nvPr/>
        </p:nvSpPr>
        <p:spPr>
          <a:xfrm flipH="1">
            <a:off x="5929937" y="3764628"/>
            <a:ext cx="274414" cy="274320"/>
          </a:xfrm>
          <a:prstGeom prst="ellipse">
            <a:avLst/>
          </a:prstGeom>
          <a:solidFill>
            <a:srgbClr val="C0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1F1F1"/>
              </a:solidFill>
              <a:effectLst/>
              <a:uLnTx/>
              <a:uFillTx/>
              <a:latin typeface="Calibri" panose="020F0502020204030204"/>
              <a:ea typeface="+mn-ea"/>
              <a:cs typeface="+mn-cs"/>
            </a:endParaRPr>
          </a:p>
        </p:txBody>
      </p:sp>
      <p:cxnSp>
        <p:nvCxnSpPr>
          <p:cNvPr id="118" name="Straight Connector 117">
            <a:extLst>
              <a:ext uri="{FF2B5EF4-FFF2-40B4-BE49-F238E27FC236}">
                <a16:creationId xmlns:a16="http://schemas.microsoft.com/office/drawing/2014/main" id="{BF79EF4C-795D-3B3F-053D-6D1281F6BE8C}"/>
              </a:ext>
            </a:extLst>
          </p:cNvPr>
          <p:cNvCxnSpPr>
            <a:cxnSpLocks/>
            <a:endCxn id="117" idx="4"/>
          </p:cNvCxnSpPr>
          <p:nvPr/>
        </p:nvCxnSpPr>
        <p:spPr>
          <a:xfrm flipH="1" flipV="1">
            <a:off x="6067145" y="4038948"/>
            <a:ext cx="0" cy="5819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F7BCA826-C4AF-7587-241A-0BE3BCA0655C}"/>
              </a:ext>
            </a:extLst>
          </p:cNvPr>
          <p:cNvSpPr txBox="1"/>
          <p:nvPr/>
        </p:nvSpPr>
        <p:spPr>
          <a:xfrm flipH="1">
            <a:off x="5818431" y="3792691"/>
            <a:ext cx="497427" cy="261610"/>
          </a:xfrm>
          <a:prstGeom prst="rect">
            <a:avLst/>
          </a:prstGeom>
          <a:noFill/>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1F1F1"/>
                </a:solidFill>
                <a:effectLst/>
                <a:uLnTx/>
                <a:uFillTx/>
                <a:latin typeface="Cairo" pitchFamily="2" charset="-78"/>
                <a:ea typeface="+mn-ea"/>
                <a:cs typeface="Cairo" pitchFamily="2" charset="-78"/>
              </a:rPr>
              <a:t>220</a:t>
            </a:r>
            <a:endParaRPr kumimoji="0" lang="en-US" sz="1050" b="1" i="0" u="none" strike="noStrike" kern="1200" cap="none" spc="0" normalizeH="0" baseline="0" noProof="0">
              <a:ln>
                <a:noFill/>
              </a:ln>
              <a:solidFill>
                <a:srgbClr val="F1F1F1"/>
              </a:solidFill>
              <a:effectLst/>
              <a:uLnTx/>
              <a:uFillTx/>
              <a:latin typeface="Calibri" panose="020F0502020204030204"/>
              <a:ea typeface="+mn-ea"/>
              <a:cs typeface="+mn-cs"/>
            </a:endParaRPr>
          </a:p>
        </p:txBody>
      </p:sp>
      <p:sp>
        <p:nvSpPr>
          <p:cNvPr id="120" name="Oval 119">
            <a:extLst>
              <a:ext uri="{FF2B5EF4-FFF2-40B4-BE49-F238E27FC236}">
                <a16:creationId xmlns:a16="http://schemas.microsoft.com/office/drawing/2014/main" id="{C368D544-B79A-C474-789C-2289C01047FB}"/>
              </a:ext>
            </a:extLst>
          </p:cNvPr>
          <p:cNvSpPr/>
          <p:nvPr/>
        </p:nvSpPr>
        <p:spPr>
          <a:xfrm flipH="1">
            <a:off x="5314169" y="4349991"/>
            <a:ext cx="274414" cy="274320"/>
          </a:xfrm>
          <a:prstGeom prst="ellipse">
            <a:avLst/>
          </a:prstGeom>
          <a:solidFill>
            <a:srgbClr val="C0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1F1F1"/>
              </a:solidFill>
              <a:effectLst/>
              <a:uLnTx/>
              <a:uFillTx/>
              <a:latin typeface="Calibri" panose="020F0502020204030204"/>
              <a:ea typeface="+mn-ea"/>
              <a:cs typeface="+mn-cs"/>
            </a:endParaRPr>
          </a:p>
        </p:txBody>
      </p:sp>
      <p:cxnSp>
        <p:nvCxnSpPr>
          <p:cNvPr id="121" name="Straight Connector 120">
            <a:extLst>
              <a:ext uri="{FF2B5EF4-FFF2-40B4-BE49-F238E27FC236}">
                <a16:creationId xmlns:a16="http://schemas.microsoft.com/office/drawing/2014/main" id="{ED8EDEE4-7170-9217-9D2B-D5EC434F9E7F}"/>
              </a:ext>
            </a:extLst>
          </p:cNvPr>
          <p:cNvCxnSpPr>
            <a:cxnSpLocks/>
            <a:endCxn id="120" idx="4"/>
          </p:cNvCxnSpPr>
          <p:nvPr/>
        </p:nvCxnSpPr>
        <p:spPr>
          <a:xfrm flipH="1" flipV="1">
            <a:off x="5451376" y="4624311"/>
            <a:ext cx="0" cy="5819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88265A7B-55D5-C4A0-8927-F3DFC594A3A8}"/>
              </a:ext>
            </a:extLst>
          </p:cNvPr>
          <p:cNvSpPr txBox="1"/>
          <p:nvPr/>
        </p:nvSpPr>
        <p:spPr>
          <a:xfrm flipH="1">
            <a:off x="5202663" y="4378054"/>
            <a:ext cx="497427" cy="261610"/>
          </a:xfrm>
          <a:prstGeom prst="rect">
            <a:avLst/>
          </a:prstGeom>
          <a:noFill/>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a:ln>
                  <a:noFill/>
                </a:ln>
                <a:solidFill>
                  <a:srgbClr val="F1F1F1"/>
                </a:solidFill>
                <a:effectLst/>
                <a:uLnTx/>
                <a:uFillTx/>
                <a:latin typeface="Cairo" pitchFamily="2" charset="-78"/>
                <a:ea typeface="+mn-ea"/>
                <a:cs typeface="Cairo" pitchFamily="2" charset="-78"/>
              </a:rPr>
              <a:t>62</a:t>
            </a:r>
            <a:endParaRPr kumimoji="0" lang="en-US" sz="1050" b="1" i="0" u="none" strike="noStrike" kern="1200" cap="none" spc="0" normalizeH="0" baseline="0" noProof="0">
              <a:ln>
                <a:noFill/>
              </a:ln>
              <a:solidFill>
                <a:srgbClr val="F1F1F1"/>
              </a:solidFill>
              <a:effectLst/>
              <a:uLnTx/>
              <a:uFillTx/>
              <a:latin typeface="Calibri" panose="020F0502020204030204"/>
              <a:ea typeface="+mn-ea"/>
              <a:cs typeface="+mn-cs"/>
            </a:endParaRPr>
          </a:p>
        </p:txBody>
      </p:sp>
      <p:sp>
        <p:nvSpPr>
          <p:cNvPr id="123" name="Oval 122">
            <a:extLst>
              <a:ext uri="{FF2B5EF4-FFF2-40B4-BE49-F238E27FC236}">
                <a16:creationId xmlns:a16="http://schemas.microsoft.com/office/drawing/2014/main" id="{1491B33F-E228-5D9B-4C40-B239778C1CA6}"/>
              </a:ext>
            </a:extLst>
          </p:cNvPr>
          <p:cNvSpPr/>
          <p:nvPr/>
        </p:nvSpPr>
        <p:spPr>
          <a:xfrm flipH="1">
            <a:off x="6272841" y="4711435"/>
            <a:ext cx="274414" cy="274320"/>
          </a:xfrm>
          <a:prstGeom prst="ellipse">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1F1F1"/>
              </a:solidFill>
              <a:effectLst/>
              <a:uLnTx/>
              <a:uFillTx/>
              <a:latin typeface="Calibri" panose="020F0502020204030204"/>
              <a:ea typeface="+mn-ea"/>
              <a:cs typeface="+mn-cs"/>
            </a:endParaRPr>
          </a:p>
        </p:txBody>
      </p:sp>
      <p:cxnSp>
        <p:nvCxnSpPr>
          <p:cNvPr id="124" name="Straight Connector 123">
            <a:extLst>
              <a:ext uri="{FF2B5EF4-FFF2-40B4-BE49-F238E27FC236}">
                <a16:creationId xmlns:a16="http://schemas.microsoft.com/office/drawing/2014/main" id="{BEBF9574-23FA-8053-60B0-37BBAB323F00}"/>
              </a:ext>
            </a:extLst>
          </p:cNvPr>
          <p:cNvCxnSpPr>
            <a:cxnSpLocks/>
            <a:endCxn id="123" idx="4"/>
          </p:cNvCxnSpPr>
          <p:nvPr/>
        </p:nvCxnSpPr>
        <p:spPr>
          <a:xfrm flipH="1" flipV="1">
            <a:off x="6410048" y="4985755"/>
            <a:ext cx="0" cy="7354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C831F2C1-3CB1-40D4-CEA4-729B993372C9}"/>
              </a:ext>
            </a:extLst>
          </p:cNvPr>
          <p:cNvSpPr txBox="1"/>
          <p:nvPr/>
        </p:nvSpPr>
        <p:spPr>
          <a:xfrm flipH="1">
            <a:off x="6161335" y="4739498"/>
            <a:ext cx="497427" cy="261610"/>
          </a:xfrm>
          <a:prstGeom prst="rect">
            <a:avLst/>
          </a:prstGeom>
          <a:noFill/>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a:ln>
                  <a:noFill/>
                </a:ln>
                <a:solidFill>
                  <a:srgbClr val="0E1D48"/>
                </a:solidFill>
                <a:effectLst/>
                <a:uLnTx/>
                <a:uFillTx/>
                <a:latin typeface="Cairo" pitchFamily="2" charset="-78"/>
                <a:ea typeface="+mn-ea"/>
                <a:cs typeface="Cairo" pitchFamily="2" charset="-78"/>
              </a:rPr>
              <a:t>101</a:t>
            </a:r>
            <a:endParaRPr kumimoji="0" lang="en-US" sz="1050" b="1" i="0" u="none" strike="noStrike" kern="1200" cap="none" spc="0" normalizeH="0" baseline="0" noProof="0">
              <a:ln>
                <a:noFill/>
              </a:ln>
              <a:solidFill>
                <a:srgbClr val="0E1D48"/>
              </a:solidFill>
              <a:effectLst/>
              <a:uLnTx/>
              <a:uFillTx/>
              <a:latin typeface="Calibri" panose="020F0502020204030204"/>
              <a:ea typeface="+mn-ea"/>
              <a:cs typeface="+mn-cs"/>
            </a:endParaRPr>
          </a:p>
        </p:txBody>
      </p:sp>
      <p:sp>
        <p:nvSpPr>
          <p:cNvPr id="126" name="Oval 125">
            <a:extLst>
              <a:ext uri="{FF2B5EF4-FFF2-40B4-BE49-F238E27FC236}">
                <a16:creationId xmlns:a16="http://schemas.microsoft.com/office/drawing/2014/main" id="{B64B80D3-8257-F70C-6C59-54261E1F0147}"/>
              </a:ext>
            </a:extLst>
          </p:cNvPr>
          <p:cNvSpPr/>
          <p:nvPr/>
        </p:nvSpPr>
        <p:spPr>
          <a:xfrm flipH="1">
            <a:off x="4955758" y="4900431"/>
            <a:ext cx="274414" cy="274320"/>
          </a:xfrm>
          <a:prstGeom prst="ellipse">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1F1F1"/>
              </a:solidFill>
              <a:effectLst/>
              <a:uLnTx/>
              <a:uFillTx/>
              <a:latin typeface="Calibri" panose="020F0502020204030204"/>
              <a:ea typeface="+mn-ea"/>
              <a:cs typeface="+mn-cs"/>
            </a:endParaRPr>
          </a:p>
        </p:txBody>
      </p:sp>
      <p:cxnSp>
        <p:nvCxnSpPr>
          <p:cNvPr id="127" name="Straight Connector 126">
            <a:extLst>
              <a:ext uri="{FF2B5EF4-FFF2-40B4-BE49-F238E27FC236}">
                <a16:creationId xmlns:a16="http://schemas.microsoft.com/office/drawing/2014/main" id="{6D8A1E30-F6B7-1016-FE86-84FF215FD775}"/>
              </a:ext>
            </a:extLst>
          </p:cNvPr>
          <p:cNvCxnSpPr>
            <a:cxnSpLocks/>
            <a:endCxn id="126" idx="4"/>
          </p:cNvCxnSpPr>
          <p:nvPr/>
        </p:nvCxnSpPr>
        <p:spPr>
          <a:xfrm flipH="1" flipV="1">
            <a:off x="5092966" y="5174751"/>
            <a:ext cx="0" cy="7354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81C0692E-1628-7894-8AD4-650DE7B0FA5B}"/>
              </a:ext>
            </a:extLst>
          </p:cNvPr>
          <p:cNvSpPr txBox="1"/>
          <p:nvPr/>
        </p:nvSpPr>
        <p:spPr>
          <a:xfrm flipH="1">
            <a:off x="4844252" y="4928494"/>
            <a:ext cx="497427" cy="261610"/>
          </a:xfrm>
          <a:prstGeom prst="rect">
            <a:avLst/>
          </a:prstGeom>
          <a:noFill/>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a:ln>
                  <a:noFill/>
                </a:ln>
                <a:solidFill>
                  <a:srgbClr val="0E1D48"/>
                </a:solidFill>
                <a:effectLst/>
                <a:uLnTx/>
                <a:uFillTx/>
                <a:latin typeface="Cairo" pitchFamily="2" charset="-78"/>
                <a:ea typeface="+mn-ea"/>
                <a:cs typeface="Cairo" pitchFamily="2" charset="-78"/>
              </a:rPr>
              <a:t>299</a:t>
            </a:r>
            <a:endParaRPr kumimoji="0" lang="en-US" sz="1050" b="1" i="0" u="none" strike="noStrike" kern="1200" cap="none" spc="0" normalizeH="0" baseline="0" noProof="0">
              <a:ln>
                <a:noFill/>
              </a:ln>
              <a:solidFill>
                <a:srgbClr val="0E1D48"/>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356639B3-93D1-B362-68DF-3365F614D34F}"/>
              </a:ext>
            </a:extLst>
          </p:cNvPr>
          <p:cNvSpPr txBox="1"/>
          <p:nvPr/>
        </p:nvSpPr>
        <p:spPr>
          <a:xfrm flipH="1">
            <a:off x="1863542" y="3953484"/>
            <a:ext cx="480961" cy="307777"/>
          </a:xfrm>
          <a:prstGeom prst="rect">
            <a:avLst/>
          </a:prstGeom>
          <a:solidFill>
            <a:schemeClr val="bg1"/>
          </a:solidFill>
        </p:spPr>
        <p:txBody>
          <a:bodyPr wrap="square" lIns="0" rIns="0"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E1D48"/>
                </a:solidFill>
                <a:effectLst/>
                <a:uLnTx/>
                <a:uFillTx/>
                <a:latin typeface="Cairo" pitchFamily="2" charset="-78"/>
                <a:ea typeface="+mn-ea"/>
                <a:cs typeface="Cairo" pitchFamily="2" charset="-78"/>
              </a:rPr>
              <a:t>2606</a:t>
            </a:r>
          </a:p>
        </p:txBody>
      </p:sp>
      <p:sp>
        <p:nvSpPr>
          <p:cNvPr id="10" name="TextBox 9">
            <a:extLst>
              <a:ext uri="{FF2B5EF4-FFF2-40B4-BE49-F238E27FC236}">
                <a16:creationId xmlns:a16="http://schemas.microsoft.com/office/drawing/2014/main" id="{BEE4C316-7098-9A9B-5396-4DADF828A465}"/>
              </a:ext>
            </a:extLst>
          </p:cNvPr>
          <p:cNvSpPr txBox="1"/>
          <p:nvPr/>
        </p:nvSpPr>
        <p:spPr>
          <a:xfrm flipH="1">
            <a:off x="1855933" y="4887040"/>
            <a:ext cx="487801" cy="307777"/>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E1D48"/>
                </a:solidFill>
                <a:effectLst/>
                <a:uLnTx/>
                <a:uFillTx/>
                <a:latin typeface="Cairo" pitchFamily="2" charset="-78"/>
                <a:ea typeface="+mn-ea"/>
                <a:cs typeface="Cairo" pitchFamily="2" charset="-78"/>
              </a:rPr>
              <a:t>794</a:t>
            </a:r>
          </a:p>
        </p:txBody>
      </p:sp>
      <p:sp>
        <p:nvSpPr>
          <p:cNvPr id="12" name="Rectangle 11">
            <a:extLst>
              <a:ext uri="{FF2B5EF4-FFF2-40B4-BE49-F238E27FC236}">
                <a16:creationId xmlns:a16="http://schemas.microsoft.com/office/drawing/2014/main" id="{73D9EEF8-4954-FC25-F272-4964B3DA0871}"/>
              </a:ext>
            </a:extLst>
          </p:cNvPr>
          <p:cNvSpPr/>
          <p:nvPr/>
        </p:nvSpPr>
        <p:spPr>
          <a:xfrm flipH="1">
            <a:off x="703282" y="3859530"/>
            <a:ext cx="1119256" cy="1388765"/>
          </a:xfrm>
          <a:prstGeom prst="rect">
            <a:avLst/>
          </a:prstGeom>
          <a:solidFill>
            <a:schemeClr val="bg2">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1F1F1"/>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2052F2FA-E88B-7114-BFFE-02F4C10EC5D5}"/>
              </a:ext>
            </a:extLst>
          </p:cNvPr>
          <p:cNvSpPr txBox="1"/>
          <p:nvPr/>
        </p:nvSpPr>
        <p:spPr>
          <a:xfrm flipH="1">
            <a:off x="637579" y="4233668"/>
            <a:ext cx="1193364" cy="523220"/>
          </a:xfrm>
          <a:prstGeom prst="rect">
            <a:avLst/>
          </a:prstGeom>
          <a:noFill/>
        </p:spPr>
        <p:txBody>
          <a:bodyPr wrap="none" rtlCol="0" anchor="b">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b="1" i="0">
                <a:solidFill>
                  <a:schemeClr val="bg1">
                    <a:lumMod val="50000"/>
                  </a:schemeClr>
                </a:solidFill>
                <a:effectLst/>
                <a:latin typeface="Cairo" panose="00000500000000000000" pitchFamily="2" charset="-78"/>
                <a:cs typeface="Cairo" panose="00000500000000000000" pitchFamily="2" charset="-78"/>
              </a:rPr>
              <a:t>Sample size: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i="0">
                <a:solidFill>
                  <a:schemeClr val="bg1">
                    <a:lumMod val="50000"/>
                  </a:schemeClr>
                </a:solidFill>
                <a:effectLst/>
                <a:latin typeface="Cairo" panose="00000500000000000000" pitchFamily="2" charset="-78"/>
                <a:cs typeface="Cairo" panose="00000500000000000000" pitchFamily="2" charset="-78"/>
              </a:rPr>
              <a:t>3400</a:t>
            </a:r>
            <a:endParaRPr kumimoji="0" lang="en-US" sz="1400" b="1" i="0" u="none" strike="noStrike" kern="1200" cap="none" spc="0" normalizeH="0" baseline="21911" noProof="0">
              <a:ln/>
              <a:solidFill>
                <a:schemeClr val="bg1">
                  <a:lumMod val="50000"/>
                </a:schemeClr>
              </a:solidFill>
              <a:effectLst/>
              <a:uLnTx/>
              <a:uFillTx/>
              <a:latin typeface="Cairo" panose="00000500000000000000" pitchFamily="2" charset="-78"/>
              <a:cs typeface="Cairo" panose="00000500000000000000" pitchFamily="2" charset="-78"/>
              <a:sym typeface="Arial"/>
              <a:rtl val="0"/>
            </a:endParaRPr>
          </a:p>
        </p:txBody>
      </p:sp>
      <p:sp>
        <p:nvSpPr>
          <p:cNvPr id="28" name="Rectangle 27">
            <a:extLst>
              <a:ext uri="{FF2B5EF4-FFF2-40B4-BE49-F238E27FC236}">
                <a16:creationId xmlns:a16="http://schemas.microsoft.com/office/drawing/2014/main" id="{6ABD89E2-4936-AA5C-383D-728A93A12AC6}"/>
              </a:ext>
            </a:extLst>
          </p:cNvPr>
          <p:cNvSpPr/>
          <p:nvPr/>
        </p:nvSpPr>
        <p:spPr>
          <a:xfrm flipH="1">
            <a:off x="1776805" y="3860703"/>
            <a:ext cx="45735" cy="1388765"/>
          </a:xfrm>
          <a:prstGeom prst="rect">
            <a:avLst/>
          </a:prstGeom>
          <a:solidFill>
            <a:schemeClr val="accent5"/>
          </a:solidFill>
          <a:ln>
            <a:solidFill>
              <a:srgbClr val="A535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1F1F1"/>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F312A90D-337F-D4B2-A11B-4BCBAD74ADAD}"/>
              </a:ext>
            </a:extLst>
          </p:cNvPr>
          <p:cNvSpPr txBox="1"/>
          <p:nvPr/>
        </p:nvSpPr>
        <p:spPr>
          <a:xfrm>
            <a:off x="2384042" y="6223800"/>
            <a:ext cx="1601385" cy="369332"/>
          </a:xfrm>
          <a:prstGeom prst="rect">
            <a:avLst/>
          </a:prstGeom>
          <a:noFill/>
        </p:spPr>
        <p:txBody>
          <a:bodyPr wrap="square" rtlCol="0">
            <a:spAutoFit/>
          </a:bodyPr>
          <a:lstStyle>
            <a:defPPr>
              <a:defRPr lang="en-SA"/>
            </a:defPPr>
            <a:lvl1pPr marR="0" lvl="0" indent="0" algn="ctr" rtl="1" fontAlgn="auto">
              <a:lnSpc>
                <a:spcPct val="100000"/>
              </a:lnSpc>
              <a:spcBef>
                <a:spcPts val="0"/>
              </a:spcBef>
              <a:spcAft>
                <a:spcPts val="0"/>
              </a:spcAft>
              <a:buClrTx/>
              <a:buSzTx/>
              <a:buFontTx/>
              <a:buNone/>
              <a:tabLst/>
              <a:defRPr kumimoji="0" sz="1400" b="0" i="0" u="none" strike="noStrike" cap="none" spc="0" normalizeH="0" baseline="0">
                <a:ln>
                  <a:noFill/>
                </a:ln>
                <a:solidFill>
                  <a:prstClr val="white"/>
                </a:solidFill>
                <a:effectLst/>
                <a:uLnTx/>
                <a:uFillTx/>
                <a:latin typeface="Cairo" pitchFamily="2" charset="-78"/>
                <a:cs typeface="Cairo"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E1D48"/>
                </a:solidFill>
                <a:effectLst/>
                <a:uLnTx/>
                <a:uFillTx/>
                <a:latin typeface="Cairo" pitchFamily="2" charset="-78"/>
                <a:ea typeface="+mn-ea"/>
                <a:cs typeface="Cairo" pitchFamily="2" charset="-78"/>
              </a:rPr>
              <a:t>Size of the response on questionnaire</a:t>
            </a:r>
            <a:endParaRPr kumimoji="0" lang="ar-SA" sz="900" b="1" i="0" u="none" strike="noStrike" kern="1200" cap="none" spc="0" normalizeH="0" baseline="0" noProof="0">
              <a:ln>
                <a:noFill/>
              </a:ln>
              <a:solidFill>
                <a:srgbClr val="0E1D48"/>
              </a:solidFill>
              <a:effectLst/>
              <a:uLnTx/>
              <a:uFillTx/>
              <a:latin typeface="Cairo" pitchFamily="2" charset="-78"/>
              <a:ea typeface="+mn-ea"/>
              <a:cs typeface="Cairo" pitchFamily="2" charset="-78"/>
            </a:endParaRPr>
          </a:p>
        </p:txBody>
      </p:sp>
      <p:sp>
        <p:nvSpPr>
          <p:cNvPr id="50" name="Left Brace 49">
            <a:extLst>
              <a:ext uri="{FF2B5EF4-FFF2-40B4-BE49-F238E27FC236}">
                <a16:creationId xmlns:a16="http://schemas.microsoft.com/office/drawing/2014/main" id="{E21E5544-8D02-738B-BEA1-B9961F82B494}"/>
              </a:ext>
            </a:extLst>
          </p:cNvPr>
          <p:cNvSpPr/>
          <p:nvPr/>
        </p:nvSpPr>
        <p:spPr>
          <a:xfrm rot="16200000">
            <a:off x="3074780" y="5614642"/>
            <a:ext cx="183600" cy="1032787"/>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63" name="Straight Connector 62">
            <a:extLst>
              <a:ext uri="{FF2B5EF4-FFF2-40B4-BE49-F238E27FC236}">
                <a16:creationId xmlns:a16="http://schemas.microsoft.com/office/drawing/2014/main" id="{EB8FFB00-FFE2-4164-95D9-F9E1DDD28B4F}"/>
              </a:ext>
            </a:extLst>
          </p:cNvPr>
          <p:cNvCxnSpPr/>
          <p:nvPr/>
        </p:nvCxnSpPr>
        <p:spPr>
          <a:xfrm flipH="1">
            <a:off x="2394153" y="3708616"/>
            <a:ext cx="0" cy="233160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F4072339-5920-6121-A424-04164C538919}"/>
              </a:ext>
            </a:extLst>
          </p:cNvPr>
          <p:cNvSpPr txBox="1"/>
          <p:nvPr/>
        </p:nvSpPr>
        <p:spPr>
          <a:xfrm flipH="1">
            <a:off x="2286280" y="2709607"/>
            <a:ext cx="1515497"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solidFill>
                  <a:srgbClr val="000000"/>
                </a:solidFill>
                <a:latin typeface="Cairo" panose="00000500000000000000" pitchFamily="2" charset="-78"/>
                <a:cs typeface="Cairo" panose="00000500000000000000" pitchFamily="2" charset="-78"/>
              </a:rPr>
              <a:t>R</a:t>
            </a:r>
            <a:r>
              <a:rPr lang="en-US" sz="1100" b="0" i="0">
                <a:solidFill>
                  <a:srgbClr val="000000"/>
                </a:solidFill>
                <a:effectLst/>
                <a:latin typeface="Cairo" panose="00000500000000000000" pitchFamily="2" charset="-78"/>
                <a:cs typeface="Cairo" panose="00000500000000000000" pitchFamily="2" charset="-78"/>
              </a:rPr>
              <a:t>espondents</a:t>
            </a:r>
            <a:endParaRPr kumimoji="0" lang="en-US" sz="1100" b="1" i="0" u="none" strike="noStrike" kern="1200" cap="none" spc="0" normalizeH="0" baseline="0" noProof="0">
              <a:ln>
                <a:noFill/>
              </a:ln>
              <a:solidFill>
                <a:srgbClr val="0E1D48"/>
              </a:solidFill>
              <a:effectLst/>
              <a:uLnTx/>
              <a:uFillTx/>
              <a:latin typeface="Cairo" panose="00000500000000000000" pitchFamily="2" charset="-78"/>
              <a:cs typeface="Cairo" pitchFamily="2" charset="-78"/>
            </a:endParaRPr>
          </a:p>
        </p:txBody>
      </p:sp>
      <p:cxnSp>
        <p:nvCxnSpPr>
          <p:cNvPr id="83" name="Straight Connector 82">
            <a:extLst>
              <a:ext uri="{FF2B5EF4-FFF2-40B4-BE49-F238E27FC236}">
                <a16:creationId xmlns:a16="http://schemas.microsoft.com/office/drawing/2014/main" id="{25A26DA9-B953-852E-C15B-54C8F03491DB}"/>
              </a:ext>
            </a:extLst>
          </p:cNvPr>
          <p:cNvCxnSpPr>
            <a:cxnSpLocks/>
          </p:cNvCxnSpPr>
          <p:nvPr/>
        </p:nvCxnSpPr>
        <p:spPr>
          <a:xfrm flipH="1">
            <a:off x="2558853" y="2978777"/>
            <a:ext cx="91686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8F2A43A3-0741-2160-7A6C-D8578B31DCF4}"/>
              </a:ext>
            </a:extLst>
          </p:cNvPr>
          <p:cNvSpPr txBox="1"/>
          <p:nvPr/>
        </p:nvSpPr>
        <p:spPr>
          <a:xfrm>
            <a:off x="435158" y="1099528"/>
            <a:ext cx="10564172" cy="1358064"/>
          </a:xfrm>
          <a:prstGeom prst="rect">
            <a:avLst/>
          </a:prstGeom>
          <a:noFill/>
        </p:spPr>
        <p:txBody>
          <a:bodyPr wrap="square" rtlCol="0">
            <a:spAutoFit/>
          </a:bodyPr>
          <a:lstStyle/>
          <a:p>
            <a:pPr marL="285750" marR="0" lvl="0" indent="-285750" defTabSz="914400" eaLnBrk="1" fontAlgn="auto" latinLnBrk="0" hangingPunct="1">
              <a:lnSpc>
                <a:spcPct val="150000"/>
              </a:lnSpc>
              <a:spcBef>
                <a:spcPts val="0"/>
              </a:spcBef>
              <a:spcAft>
                <a:spcPts val="0"/>
              </a:spcAft>
              <a:buClrTx/>
              <a:buSzTx/>
              <a:buFont typeface="Wingdings" pitchFamily="2" charset="2"/>
              <a:buChar char="§"/>
              <a:tabLst/>
              <a:defRPr/>
            </a:pPr>
            <a:r>
              <a:rPr lang="en-US" sz="1400" b="0" i="0">
                <a:effectLst/>
                <a:latin typeface="Cairo" panose="00000500000000000000" pitchFamily="2" charset="-78"/>
                <a:cs typeface="Cairo" panose="00000500000000000000" pitchFamily="2" charset="-78"/>
              </a:rPr>
              <a:t>9,400 who met the study conditions had been identified</a:t>
            </a:r>
          </a:p>
          <a:p>
            <a:pPr marL="285750" marR="0" lvl="0" indent="-285750" defTabSz="914400" eaLnBrk="1" fontAlgn="auto" latinLnBrk="0" hangingPunct="1">
              <a:lnSpc>
                <a:spcPct val="150000"/>
              </a:lnSpc>
              <a:spcBef>
                <a:spcPts val="0"/>
              </a:spcBef>
              <a:spcAft>
                <a:spcPts val="0"/>
              </a:spcAft>
              <a:buClrTx/>
              <a:buSzTx/>
              <a:buFont typeface="Wingdings" pitchFamily="2" charset="2"/>
              <a:buChar char="§"/>
              <a:tabLst/>
              <a:defRPr/>
            </a:pPr>
            <a:r>
              <a:rPr lang="en-US" sz="1400" b="0" i="0">
                <a:effectLst/>
                <a:latin typeface="Cairo" panose="00000500000000000000" pitchFamily="2" charset="-78"/>
                <a:cs typeface="Cairo" panose="00000500000000000000" pitchFamily="2" charset="-78"/>
              </a:rPr>
              <a:t>3,400 people were randomly –but representatively </a:t>
            </a:r>
            <a:endParaRPr lang="en-US" sz="1400">
              <a:latin typeface="Cairo" panose="00000500000000000000" pitchFamily="2" charset="-78"/>
              <a:cs typeface="Cairo" panose="00000500000000000000" pitchFamily="2" charset="-78"/>
            </a:endParaRPr>
          </a:p>
          <a:p>
            <a:pPr marL="285750" marR="0" lvl="0" indent="-285750" defTabSz="914400" eaLnBrk="1" fontAlgn="auto" latinLnBrk="0" hangingPunct="1">
              <a:lnSpc>
                <a:spcPct val="150000"/>
              </a:lnSpc>
              <a:spcBef>
                <a:spcPts val="0"/>
              </a:spcBef>
              <a:spcAft>
                <a:spcPts val="0"/>
              </a:spcAft>
              <a:buClrTx/>
              <a:buSzTx/>
              <a:buFont typeface="Wingdings" pitchFamily="2" charset="2"/>
              <a:buChar char="§"/>
              <a:tabLst/>
              <a:defRPr/>
            </a:pPr>
            <a:r>
              <a:rPr kumimoji="0" lang="en-US" sz="1400" b="1" u="none" strike="noStrike" kern="1200" cap="none" spc="0" normalizeH="0" baseline="0" noProof="0">
                <a:ln>
                  <a:noFill/>
                </a:ln>
                <a:effectLst/>
                <a:uLnTx/>
                <a:uFillTx/>
                <a:latin typeface="Cairo" pitchFamily="2" charset="-78"/>
                <a:cs typeface="Cairo" panose="00000500000000000000" pitchFamily="2" charset="-78"/>
              </a:rPr>
              <a:t>In High-Risk probability group: HbA1C test results show that 56% of those who have taken the HbA1C test are either diabetic of prediabetic patients </a:t>
            </a:r>
            <a:endParaRPr kumimoji="0" lang="ar-SA" sz="1400" b="1" u="none" strike="noStrike" kern="1200" cap="none" spc="0" normalizeH="0" baseline="0" noProof="0">
              <a:ln>
                <a:noFill/>
              </a:ln>
              <a:effectLst/>
              <a:uLnTx/>
              <a:uFillTx/>
              <a:latin typeface="Cairo" pitchFamily="2" charset="-78"/>
              <a:cs typeface="Cairo" pitchFamily="2" charset="-78"/>
            </a:endParaRPr>
          </a:p>
        </p:txBody>
      </p:sp>
      <p:sp>
        <p:nvSpPr>
          <p:cNvPr id="2" name="object 3">
            <a:extLst>
              <a:ext uri="{FF2B5EF4-FFF2-40B4-BE49-F238E27FC236}">
                <a16:creationId xmlns:a16="http://schemas.microsoft.com/office/drawing/2014/main" id="{BEA202C3-EB5E-1A53-39F7-B5BF4DFC0B8B}"/>
              </a:ext>
            </a:extLst>
          </p:cNvPr>
          <p:cNvSpPr txBox="1">
            <a:spLocks/>
          </p:cNvSpPr>
          <p:nvPr/>
        </p:nvSpPr>
        <p:spPr>
          <a:xfrm>
            <a:off x="999034" y="255245"/>
            <a:ext cx="11096442" cy="504625"/>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gn="l">
              <a:lnSpc>
                <a:spcPct val="100000"/>
              </a:lnSpc>
              <a:spcBef>
                <a:spcPts val="95"/>
              </a:spcBef>
            </a:pPr>
            <a:r>
              <a:rPr lang="en-US" sz="3200" dirty="0">
                <a:latin typeface="Cairo" pitchFamily="2" charset="-78"/>
                <a:cs typeface="Cairo" pitchFamily="2" charset="-78"/>
              </a:rPr>
              <a:t>Digital Twin 1.0: The Pilot study- Sample and Results</a:t>
            </a:r>
          </a:p>
        </p:txBody>
      </p:sp>
    </p:spTree>
    <p:extLst>
      <p:ext uri="{BB962C8B-B14F-4D97-AF65-F5344CB8AC3E}">
        <p14:creationId xmlns:p14="http://schemas.microsoft.com/office/powerpoint/2010/main" val="4247544334"/>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48475D47-CCAF-21A7-F5E6-7CD4F36F6FF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6" name="Object 5" hidden="1">
                        <a:extLst>
                          <a:ext uri="{FF2B5EF4-FFF2-40B4-BE49-F238E27FC236}">
                            <a16:creationId xmlns:a16="http://schemas.microsoft.com/office/drawing/2014/main" id="{48475D47-CCAF-21A7-F5E6-7CD4F36F6FF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8" name="Table 9">
            <a:extLst>
              <a:ext uri="{FF2B5EF4-FFF2-40B4-BE49-F238E27FC236}">
                <a16:creationId xmlns:a16="http://schemas.microsoft.com/office/drawing/2014/main" id="{3560E81A-BB8D-A19D-C42D-DE8E78F8E00F}"/>
              </a:ext>
            </a:extLst>
          </p:cNvPr>
          <p:cNvGraphicFramePr>
            <a:graphicFrameLocks noGrp="1"/>
          </p:cNvGraphicFramePr>
          <p:nvPr/>
        </p:nvGraphicFramePr>
        <p:xfrm>
          <a:off x="1146930" y="2527239"/>
          <a:ext cx="9898140" cy="4101356"/>
        </p:xfrm>
        <a:graphic>
          <a:graphicData uri="http://schemas.openxmlformats.org/drawingml/2006/table">
            <a:tbl>
              <a:tblPr rtl="1" firstRow="1" bandRow="1">
                <a:tableStyleId>{5C22544A-7EE6-4342-B048-85BDC9FD1C3A}</a:tableStyleId>
              </a:tblPr>
              <a:tblGrid>
                <a:gridCol w="3299380">
                  <a:extLst>
                    <a:ext uri="{9D8B030D-6E8A-4147-A177-3AD203B41FA5}">
                      <a16:colId xmlns:a16="http://schemas.microsoft.com/office/drawing/2014/main" val="1838775151"/>
                    </a:ext>
                  </a:extLst>
                </a:gridCol>
                <a:gridCol w="3299380">
                  <a:extLst>
                    <a:ext uri="{9D8B030D-6E8A-4147-A177-3AD203B41FA5}">
                      <a16:colId xmlns:a16="http://schemas.microsoft.com/office/drawing/2014/main" val="2383564737"/>
                    </a:ext>
                  </a:extLst>
                </a:gridCol>
                <a:gridCol w="3299380">
                  <a:extLst>
                    <a:ext uri="{9D8B030D-6E8A-4147-A177-3AD203B41FA5}">
                      <a16:colId xmlns:a16="http://schemas.microsoft.com/office/drawing/2014/main" val="2304390638"/>
                    </a:ext>
                  </a:extLst>
                </a:gridCol>
              </a:tblGrid>
              <a:tr h="0">
                <a:tc>
                  <a:txBody>
                    <a:bodyPr/>
                    <a:lstStyle/>
                    <a:p>
                      <a:pPr algn="ctr" rtl="1"/>
                      <a:r>
                        <a:rPr lang="en-US" sz="1400">
                          <a:solidFill>
                            <a:srgbClr val="0304A7"/>
                          </a:solidFill>
                          <a:latin typeface="Cairo" panose="00000500000000000000" pitchFamily="2" charset="-78"/>
                          <a:cs typeface="Cairo" panose="00000500000000000000" pitchFamily="2" charset="-78"/>
                        </a:rPr>
                        <a:t> </a:t>
                      </a:r>
                      <a:r>
                        <a:rPr lang="en-US" sz="1400">
                          <a:solidFill>
                            <a:schemeClr val="tx1"/>
                          </a:solidFill>
                          <a:latin typeface="Cairo" panose="00000500000000000000" pitchFamily="2" charset="-78"/>
                          <a:cs typeface="Cairo" panose="00000500000000000000" pitchFamily="2" charset="-78"/>
                        </a:rPr>
                        <a:t>High risk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Cairo" panose="00000500000000000000" pitchFamily="2" charset="-78"/>
                          <a:ea typeface="+mn-ea"/>
                          <a:cs typeface="Cairo" panose="00000500000000000000" pitchFamily="2" charset="-78"/>
                        </a:rPr>
                        <a:t>(&gt; 50%)</a:t>
                      </a:r>
                      <a:endParaRPr kumimoji="0" lang="ar-SA" sz="1600" b="1" i="0" u="none" strike="noStrike" kern="1200" cap="none" spc="0" normalizeH="0" baseline="0" noProof="0">
                        <a:ln>
                          <a:noFill/>
                        </a:ln>
                        <a:solidFill>
                          <a:schemeClr val="tx1"/>
                        </a:solidFill>
                        <a:effectLst/>
                        <a:uLnTx/>
                        <a:uFillTx/>
                        <a:latin typeface="Cairo" panose="00000500000000000000" pitchFamily="2" charset="-78"/>
                        <a:ea typeface="+mn-ea"/>
                        <a:cs typeface="Cairo" panose="00000500000000000000" pitchFamily="2" charset="-78"/>
                      </a:endParaRPr>
                    </a:p>
                  </a:txBody>
                  <a:tcPr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1600">
                          <a:solidFill>
                            <a:schemeClr val="tx1"/>
                          </a:solidFill>
                          <a:latin typeface="Cairo" panose="00000500000000000000" pitchFamily="2" charset="-78"/>
                          <a:cs typeface="Cairo" panose="00000500000000000000" pitchFamily="2" charset="-78"/>
                        </a:rPr>
                        <a:t>Low risk </a:t>
                      </a:r>
                    </a:p>
                    <a:p>
                      <a:pPr algn="ctr" rtl="1"/>
                      <a:r>
                        <a:rPr lang="en-US" sz="1600">
                          <a:solidFill>
                            <a:schemeClr val="tx1"/>
                          </a:solidFill>
                          <a:latin typeface="Cairo" panose="00000500000000000000" pitchFamily="2" charset="-78"/>
                          <a:cs typeface="Cairo" panose="00000500000000000000" pitchFamily="2" charset="-78"/>
                        </a:rPr>
                        <a:t>(&lt; 50%)</a:t>
                      </a:r>
                      <a:endParaRPr lang="ar-SA" sz="1600">
                        <a:solidFill>
                          <a:schemeClr val="tx1"/>
                        </a:solidFill>
                        <a:latin typeface="Cairo" panose="00000500000000000000" pitchFamily="2" charset="-78"/>
                        <a:cs typeface="Cairo" panose="00000500000000000000" pitchFamily="2" charset="-78"/>
                      </a:endParaRPr>
                    </a:p>
                  </a:txBody>
                  <a:tcPr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endParaRPr lang="en-US">
                        <a:solidFill>
                          <a:schemeClr val="bg1">
                            <a:lumMod val="10000"/>
                          </a:schemeClr>
                        </a:solidFill>
                        <a:latin typeface="Cairo" panose="00000500000000000000" pitchFamily="2" charset="-78"/>
                        <a:cs typeface="Cairo" panose="00000500000000000000" pitchFamily="2" charset="-78"/>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1547888"/>
                  </a:ext>
                </a:extLst>
              </a:tr>
              <a:tr h="880559">
                <a:tc>
                  <a:txBody>
                    <a:bodyPr/>
                    <a:lstStyle/>
                    <a:p>
                      <a:pPr algn="ctr" rtl="1"/>
                      <a:r>
                        <a:rPr lang="en-US" sz="2400" b="1">
                          <a:solidFill>
                            <a:srgbClr val="00C690"/>
                          </a:solidFill>
                          <a:latin typeface="Cairo" panose="00000500000000000000" pitchFamily="2" charset="-78"/>
                          <a:cs typeface="Cairo" panose="00000500000000000000" pitchFamily="2" charset="-78"/>
                        </a:rPr>
                        <a:t>8</a:t>
                      </a:r>
                      <a:r>
                        <a:rPr lang="ar-SA" sz="2400" b="1">
                          <a:solidFill>
                            <a:srgbClr val="00C690"/>
                          </a:solidFill>
                          <a:latin typeface="Cairo" panose="00000500000000000000" pitchFamily="2" charset="-78"/>
                          <a:cs typeface="Cairo" panose="00000500000000000000" pitchFamily="2" charset="-78"/>
                        </a:rPr>
                        <a:t>46</a:t>
                      </a:r>
                      <a:endParaRPr lang="en-US" sz="2400" b="1">
                        <a:solidFill>
                          <a:srgbClr val="00C690"/>
                        </a:solidFill>
                        <a:latin typeface="Cairo" panose="00000500000000000000" pitchFamily="2" charset="-78"/>
                        <a:cs typeface="Cairo" panose="00000500000000000000" pitchFamily="2" charset="-78"/>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1"/>
                      <a:r>
                        <a:rPr lang="ar-SA" sz="2400" b="1" kern="1200">
                          <a:solidFill>
                            <a:srgbClr val="00C690"/>
                          </a:solidFill>
                          <a:latin typeface="Cairo" panose="00000500000000000000" pitchFamily="2" charset="-78"/>
                          <a:ea typeface="+mn-ea"/>
                          <a:cs typeface="Cairo" panose="00000500000000000000" pitchFamily="2" charset="-78"/>
                        </a:rPr>
                        <a:t>396</a:t>
                      </a:r>
                      <a:endParaRPr lang="en-US" sz="2400" b="1" kern="1200">
                        <a:solidFill>
                          <a:srgbClr val="00C690"/>
                        </a:solidFill>
                        <a:latin typeface="Cairo" panose="00000500000000000000" pitchFamily="2" charset="-78"/>
                        <a:ea typeface="+mn-ea"/>
                        <a:cs typeface="Cairo" panose="00000500000000000000" pitchFamily="2" charset="-78"/>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r" defTabSz="914400" rtl="1" eaLnBrk="1" latinLnBrk="0" hangingPunct="1"/>
                      <a:endParaRPr lang="en-US">
                        <a:solidFill>
                          <a:schemeClr val="bg1">
                            <a:lumMod val="10000"/>
                          </a:schemeClr>
                        </a:solidFill>
                        <a:latin typeface="Cairo" panose="00000500000000000000" pitchFamily="2" charset="-78"/>
                        <a:cs typeface="Cairo" panose="00000500000000000000" pitchFamily="2" charset="-78"/>
                      </a:endParaRPr>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02140869"/>
                  </a:ext>
                </a:extLst>
              </a:tr>
              <a:tr h="880559">
                <a:tc>
                  <a:txBody>
                    <a:bodyPr/>
                    <a:lstStyle/>
                    <a:p>
                      <a:pPr algn="ctr" rtl="1"/>
                      <a:r>
                        <a:rPr lang="ar-SA" sz="2400" b="1">
                          <a:solidFill>
                            <a:srgbClr val="00C690"/>
                          </a:solidFill>
                          <a:latin typeface="Cairo" panose="00000500000000000000" pitchFamily="2" charset="-78"/>
                          <a:cs typeface="Cairo" panose="00000500000000000000" pitchFamily="2" charset="-78"/>
                        </a:rPr>
                        <a:t>31%</a:t>
                      </a:r>
                      <a:endParaRPr lang="en-US" sz="2400" b="1">
                        <a:solidFill>
                          <a:srgbClr val="00C690"/>
                        </a:solidFill>
                        <a:latin typeface="Cairo" panose="00000500000000000000" pitchFamily="2" charset="-78"/>
                        <a:cs typeface="Cairo" panose="00000500000000000000" pitchFamily="2" charset="-78"/>
                      </a:endParaRPr>
                    </a:p>
                  </a:txBody>
                  <a:tcPr anchor="ctr">
                    <a:lnL w="12700" cap="flat" cmpd="sng" algn="ctr">
                      <a:solidFill>
                        <a:schemeClr val="bg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1"/>
                      <a:r>
                        <a:rPr lang="ar-SA" sz="2400" b="1">
                          <a:solidFill>
                            <a:srgbClr val="00C690"/>
                          </a:solidFill>
                          <a:latin typeface="Cairo" panose="00000500000000000000" pitchFamily="2" charset="-78"/>
                          <a:cs typeface="Cairo" panose="00000500000000000000" pitchFamily="2" charset="-78"/>
                        </a:rPr>
                        <a:t>9%</a:t>
                      </a:r>
                      <a:endParaRPr lang="en-US" sz="2400" b="1">
                        <a:solidFill>
                          <a:srgbClr val="00C690"/>
                        </a:solidFill>
                        <a:latin typeface="Cairo" panose="00000500000000000000" pitchFamily="2" charset="-78"/>
                        <a:cs typeface="Cairo" panose="00000500000000000000" pitchFamily="2" charset="-78"/>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solidFill>
                          <a:schemeClr val="bg1">
                            <a:lumMod val="10000"/>
                          </a:schemeClr>
                        </a:solidFill>
                        <a:latin typeface="Cairo" panose="00000500000000000000" pitchFamily="2" charset="-78"/>
                        <a:cs typeface="Cairo" panose="00000500000000000000" pitchFamily="2" charset="-78"/>
                      </a:endParaRPr>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1655691"/>
                  </a:ext>
                </a:extLst>
              </a:tr>
              <a:tr h="880559">
                <a:tc>
                  <a:txBody>
                    <a:bodyPr/>
                    <a:lstStyle/>
                    <a:p>
                      <a:pPr algn="ctr" rtl="1"/>
                      <a:r>
                        <a:rPr lang="ar-SA" sz="2400" b="1">
                          <a:solidFill>
                            <a:srgbClr val="00C690"/>
                          </a:solidFill>
                          <a:latin typeface="Cairo" panose="00000500000000000000" pitchFamily="2" charset="-78"/>
                          <a:cs typeface="Cairo" panose="00000500000000000000" pitchFamily="2" charset="-78"/>
                        </a:rPr>
                        <a:t>47%</a:t>
                      </a:r>
                      <a:endParaRPr lang="en-US" sz="2400" b="1">
                        <a:solidFill>
                          <a:srgbClr val="00C690"/>
                        </a:solidFill>
                        <a:latin typeface="Cairo" panose="00000500000000000000" pitchFamily="2" charset="-78"/>
                        <a:cs typeface="Cairo" panose="00000500000000000000" pitchFamily="2" charset="-78"/>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1"/>
                      <a:r>
                        <a:rPr lang="ar-SA" sz="2400" b="1">
                          <a:solidFill>
                            <a:srgbClr val="00C690"/>
                          </a:solidFill>
                          <a:latin typeface="Cairo" panose="00000500000000000000" pitchFamily="2" charset="-78"/>
                          <a:cs typeface="Cairo" panose="00000500000000000000" pitchFamily="2" charset="-78"/>
                        </a:rPr>
                        <a:t>16%</a:t>
                      </a:r>
                      <a:endParaRPr lang="en-US" sz="2400" b="1">
                        <a:solidFill>
                          <a:srgbClr val="00C690"/>
                        </a:solidFill>
                        <a:latin typeface="Cairo" panose="00000500000000000000" pitchFamily="2" charset="-78"/>
                        <a:cs typeface="Cairo" panose="00000500000000000000" pitchFamily="2" charset="-78"/>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solidFill>
                          <a:schemeClr val="bg1">
                            <a:lumMod val="10000"/>
                          </a:schemeClr>
                        </a:solidFill>
                        <a:latin typeface="Cairo" panose="00000500000000000000" pitchFamily="2" charset="-78"/>
                        <a:cs typeface="Cairo" panose="00000500000000000000" pitchFamily="2" charset="-78"/>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0229928"/>
                  </a:ext>
                </a:extLst>
              </a:tr>
              <a:tr h="880559">
                <a:tc>
                  <a:txBody>
                    <a:bodyPr/>
                    <a:lstStyle/>
                    <a:p>
                      <a:pPr algn="ctr" rtl="1"/>
                      <a:r>
                        <a:rPr lang="ar-SA" sz="2400" b="1">
                          <a:solidFill>
                            <a:srgbClr val="00C690"/>
                          </a:solidFill>
                          <a:latin typeface="Cairo" panose="00000500000000000000" pitchFamily="2" charset="-78"/>
                          <a:cs typeface="Cairo" panose="00000500000000000000" pitchFamily="2" charset="-78"/>
                        </a:rPr>
                        <a:t>22%</a:t>
                      </a:r>
                      <a:endParaRPr lang="en-US" sz="2400" b="1">
                        <a:solidFill>
                          <a:srgbClr val="00C690"/>
                        </a:solidFill>
                        <a:latin typeface="Cairo" panose="00000500000000000000" pitchFamily="2" charset="-78"/>
                        <a:cs typeface="Cairo" panose="00000500000000000000" pitchFamily="2" charset="-78"/>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1"/>
                      <a:r>
                        <a:rPr lang="ar-SA" sz="2400" b="1">
                          <a:solidFill>
                            <a:srgbClr val="00C690"/>
                          </a:solidFill>
                          <a:latin typeface="Cairo" panose="00000500000000000000" pitchFamily="2" charset="-78"/>
                          <a:cs typeface="Cairo" panose="00000500000000000000" pitchFamily="2" charset="-78"/>
                        </a:rPr>
                        <a:t>75%</a:t>
                      </a:r>
                      <a:endParaRPr lang="en-US" sz="2400" b="1">
                        <a:solidFill>
                          <a:srgbClr val="00C690"/>
                        </a:solidFill>
                        <a:latin typeface="Cairo" panose="00000500000000000000" pitchFamily="2" charset="-78"/>
                        <a:cs typeface="Cairo" panose="00000500000000000000" pitchFamily="2" charset="-78"/>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endParaRPr lang="en-US">
                        <a:solidFill>
                          <a:schemeClr val="bg1">
                            <a:lumMod val="10000"/>
                          </a:schemeClr>
                        </a:solidFill>
                        <a:latin typeface="Cairo" panose="00000500000000000000" pitchFamily="2" charset="-78"/>
                        <a:cs typeface="Cairo" panose="00000500000000000000" pitchFamily="2" charset="-78"/>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8126626"/>
                  </a:ext>
                </a:extLst>
              </a:tr>
            </a:tbl>
          </a:graphicData>
        </a:graphic>
      </p:graphicFrame>
      <p:sp>
        <p:nvSpPr>
          <p:cNvPr id="15" name="TextBox 14">
            <a:extLst>
              <a:ext uri="{FF2B5EF4-FFF2-40B4-BE49-F238E27FC236}">
                <a16:creationId xmlns:a16="http://schemas.microsoft.com/office/drawing/2014/main" id="{31AD5253-F431-5417-7F00-8464ED94478F}"/>
              </a:ext>
            </a:extLst>
          </p:cNvPr>
          <p:cNvSpPr txBox="1"/>
          <p:nvPr/>
        </p:nvSpPr>
        <p:spPr>
          <a:xfrm>
            <a:off x="1510146" y="3223027"/>
            <a:ext cx="2521986" cy="307777"/>
          </a:xfrm>
          <a:prstGeom prst="rect">
            <a:avLst/>
          </a:prstGeom>
          <a:noFill/>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400" b="1" i="0">
                <a:effectLst/>
                <a:latin typeface="Cairo" panose="00000500000000000000" pitchFamily="2" charset="-78"/>
                <a:cs typeface="Cairo" panose="00000500000000000000" pitchFamily="2" charset="-78"/>
              </a:rPr>
              <a:t>Filled questionnaire</a:t>
            </a:r>
            <a:endParaRPr kumimoji="0" lang="ar-SA" sz="1400" b="1" i="0" u="none" strike="noStrike" kern="1200" cap="none" spc="0" normalizeH="0" baseline="0" noProof="0">
              <a:ln>
                <a:noFill/>
              </a:ln>
              <a:effectLst/>
              <a:uLnTx/>
              <a:uFillTx/>
              <a:latin typeface="Cairo" panose="00000500000000000000" pitchFamily="2" charset="-78"/>
              <a:cs typeface="Cairo" panose="00000500000000000000" pitchFamily="2" charset="-78"/>
            </a:endParaRPr>
          </a:p>
        </p:txBody>
      </p:sp>
      <p:sp>
        <p:nvSpPr>
          <p:cNvPr id="17" name="TextBox 16">
            <a:extLst>
              <a:ext uri="{FF2B5EF4-FFF2-40B4-BE49-F238E27FC236}">
                <a16:creationId xmlns:a16="http://schemas.microsoft.com/office/drawing/2014/main" id="{E99C2A82-3D24-8B09-FE59-8CE9D1106558}"/>
              </a:ext>
            </a:extLst>
          </p:cNvPr>
          <p:cNvSpPr txBox="1"/>
          <p:nvPr/>
        </p:nvSpPr>
        <p:spPr>
          <a:xfrm>
            <a:off x="1536174" y="4166212"/>
            <a:ext cx="2521986" cy="523220"/>
          </a:xfrm>
          <a:prstGeom prst="rect">
            <a:avLst/>
          </a:prstGeom>
          <a:noFill/>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400" b="1" i="0">
                <a:effectLst/>
                <a:latin typeface="Cairo" panose="00000500000000000000" pitchFamily="2" charset="-78"/>
                <a:cs typeface="Cairo" panose="00000500000000000000" pitchFamily="2" charset="-78"/>
              </a:rPr>
              <a:t>Previously diagnosed with diabetes</a:t>
            </a:r>
            <a:endParaRPr kumimoji="0" lang="ar-SA" sz="1400" b="1" i="0" u="none" strike="noStrike" kern="1200" cap="none" spc="0" normalizeH="0" baseline="0" noProof="0">
              <a:ln>
                <a:noFill/>
              </a:ln>
              <a:effectLst/>
              <a:uLnTx/>
              <a:uFillTx/>
              <a:latin typeface="Cairo" panose="00000500000000000000" pitchFamily="2" charset="-78"/>
              <a:cs typeface="Cairo" panose="00000500000000000000" pitchFamily="2" charset="-78"/>
            </a:endParaRPr>
          </a:p>
        </p:txBody>
      </p:sp>
      <p:sp>
        <p:nvSpPr>
          <p:cNvPr id="20" name="TextBox 19">
            <a:extLst>
              <a:ext uri="{FF2B5EF4-FFF2-40B4-BE49-F238E27FC236}">
                <a16:creationId xmlns:a16="http://schemas.microsoft.com/office/drawing/2014/main" id="{4E05A96F-F65C-E4FA-DB3F-3E530CEDCAB4}"/>
              </a:ext>
            </a:extLst>
          </p:cNvPr>
          <p:cNvSpPr txBox="1"/>
          <p:nvPr/>
        </p:nvSpPr>
        <p:spPr>
          <a:xfrm>
            <a:off x="1527498" y="4986285"/>
            <a:ext cx="2521986" cy="523220"/>
          </a:xfrm>
          <a:prstGeom prst="rect">
            <a:avLst/>
          </a:prstGeom>
          <a:noFill/>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Cairo" panose="00000500000000000000" pitchFamily="2" charset="-78"/>
                <a:ea typeface="+mn-ea"/>
                <a:cs typeface="Cairo" panose="00000500000000000000" pitchFamily="2" charset="-78"/>
              </a:rPr>
              <a:t>High risk of having diabetes </a:t>
            </a:r>
            <a:endParaRPr kumimoji="0" lang="ar-SA" sz="1400" b="1" i="0" u="none" strike="noStrike" kern="1200" cap="none" spc="0" normalizeH="0" baseline="0" noProof="0">
              <a:ln>
                <a:noFill/>
              </a:ln>
              <a:effectLst/>
              <a:uLnTx/>
              <a:uFillTx/>
              <a:latin typeface="Cairo" panose="00000500000000000000" pitchFamily="2" charset="-78"/>
              <a:ea typeface="+mn-ea"/>
              <a:cs typeface="Cairo" panose="00000500000000000000" pitchFamily="2" charset="-78"/>
            </a:endParaRPr>
          </a:p>
        </p:txBody>
      </p:sp>
      <p:sp>
        <p:nvSpPr>
          <p:cNvPr id="22" name="TextBox 21">
            <a:extLst>
              <a:ext uri="{FF2B5EF4-FFF2-40B4-BE49-F238E27FC236}">
                <a16:creationId xmlns:a16="http://schemas.microsoft.com/office/drawing/2014/main" id="{E8553EA9-32B8-8320-2C83-45D4A9AA7511}"/>
              </a:ext>
            </a:extLst>
          </p:cNvPr>
          <p:cNvSpPr txBox="1"/>
          <p:nvPr/>
        </p:nvSpPr>
        <p:spPr>
          <a:xfrm>
            <a:off x="1536174" y="5867914"/>
            <a:ext cx="2521986" cy="523220"/>
          </a:xfrm>
          <a:prstGeom prst="rect">
            <a:avLst/>
          </a:prstGeom>
          <a:noFill/>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Cairo" panose="00000500000000000000" pitchFamily="2" charset="-78"/>
                <a:ea typeface="+mn-ea"/>
                <a:cs typeface="Cairo" panose="00000500000000000000" pitchFamily="2" charset="-78"/>
              </a:rPr>
              <a:t>Low </a:t>
            </a:r>
            <a:r>
              <a:rPr lang="en-US" sz="1400" b="1">
                <a:latin typeface="Cairo" panose="00000500000000000000" pitchFamily="2" charset="-78"/>
                <a:cs typeface="Cairo" panose="00000500000000000000" pitchFamily="2" charset="-78"/>
              </a:rPr>
              <a:t>r</a:t>
            </a:r>
            <a:r>
              <a:rPr kumimoji="0" lang="en-US" sz="1400" b="1" i="0" u="none" strike="noStrike" kern="1200" cap="none" spc="0" normalizeH="0" baseline="0" noProof="0" err="1">
                <a:ln>
                  <a:noFill/>
                </a:ln>
                <a:effectLst/>
                <a:uLnTx/>
                <a:uFillTx/>
                <a:latin typeface="Cairo" panose="00000500000000000000" pitchFamily="2" charset="-78"/>
                <a:ea typeface="+mn-ea"/>
                <a:cs typeface="Cairo" panose="00000500000000000000" pitchFamily="2" charset="-78"/>
              </a:rPr>
              <a:t>isk</a:t>
            </a:r>
            <a:r>
              <a:rPr kumimoji="0" lang="en-US" sz="1400" b="1" i="0" u="none" strike="noStrike" kern="1200" cap="none" spc="0" normalizeH="0" baseline="0" noProof="0">
                <a:ln>
                  <a:noFill/>
                </a:ln>
                <a:effectLst/>
                <a:uLnTx/>
                <a:uFillTx/>
                <a:latin typeface="Cairo" panose="00000500000000000000" pitchFamily="2" charset="-78"/>
                <a:ea typeface="+mn-ea"/>
                <a:cs typeface="Cairo" panose="00000500000000000000" pitchFamily="2" charset="-78"/>
              </a:rPr>
              <a:t> of having  diabetes</a:t>
            </a:r>
            <a:endParaRPr kumimoji="0" lang="ar-SA" sz="1400" b="1" i="0" u="none" strike="noStrike" kern="1200" cap="none" spc="0" normalizeH="0" baseline="0" noProof="0">
              <a:ln>
                <a:noFill/>
              </a:ln>
              <a:effectLst/>
              <a:uLnTx/>
              <a:uFillTx/>
              <a:latin typeface="Cairo" panose="00000500000000000000" pitchFamily="2" charset="-78"/>
              <a:ea typeface="+mn-ea"/>
              <a:cs typeface="Cairo" panose="00000500000000000000" pitchFamily="2" charset="-78"/>
            </a:endParaRPr>
          </a:p>
        </p:txBody>
      </p:sp>
      <p:sp>
        <p:nvSpPr>
          <p:cNvPr id="30" name="Rectangle 29">
            <a:extLst>
              <a:ext uri="{FF2B5EF4-FFF2-40B4-BE49-F238E27FC236}">
                <a16:creationId xmlns:a16="http://schemas.microsoft.com/office/drawing/2014/main" id="{3F17BD91-6672-F4A8-A9DC-55EC4CDEF436}"/>
              </a:ext>
            </a:extLst>
          </p:cNvPr>
          <p:cNvSpPr/>
          <p:nvPr/>
        </p:nvSpPr>
        <p:spPr>
          <a:xfrm>
            <a:off x="1018915" y="2826327"/>
            <a:ext cx="491231" cy="4031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solidFill>
                <a:schemeClr val="tx1"/>
              </a:solidFill>
            </a:endParaRPr>
          </a:p>
        </p:txBody>
      </p:sp>
      <p:sp>
        <p:nvSpPr>
          <p:cNvPr id="35" name="TextBox 34">
            <a:extLst>
              <a:ext uri="{FF2B5EF4-FFF2-40B4-BE49-F238E27FC236}">
                <a16:creationId xmlns:a16="http://schemas.microsoft.com/office/drawing/2014/main" id="{5E24CFD5-EBB7-868E-51EE-EFEFED6B10E9}"/>
              </a:ext>
            </a:extLst>
          </p:cNvPr>
          <p:cNvSpPr txBox="1"/>
          <p:nvPr/>
        </p:nvSpPr>
        <p:spPr>
          <a:xfrm>
            <a:off x="435158" y="1255229"/>
            <a:ext cx="10026155" cy="711733"/>
          </a:xfrm>
          <a:prstGeom prst="rect">
            <a:avLst/>
          </a:prstGeom>
          <a:noFill/>
        </p:spPr>
        <p:txBody>
          <a:bodyPr wrap="square" rtlCol="0">
            <a:spAutoFit/>
          </a:bodyPr>
          <a:lstStyle/>
          <a:p>
            <a:pPr marL="285750" marR="0" lvl="0" indent="-285750" defTabSz="914400" eaLnBrk="1" fontAlgn="auto" latinLnBrk="0" hangingPunct="1">
              <a:lnSpc>
                <a:spcPct val="150000"/>
              </a:lnSpc>
              <a:spcBef>
                <a:spcPts val="0"/>
              </a:spcBef>
              <a:spcAft>
                <a:spcPts val="0"/>
              </a:spcAft>
              <a:buClrTx/>
              <a:buSzTx/>
              <a:buFont typeface="Wingdings" pitchFamily="2" charset="2"/>
              <a:buChar char="§"/>
              <a:tabLst/>
              <a:defRPr/>
            </a:pPr>
            <a:r>
              <a:rPr lang="en-US" sz="1400" b="0" i="0" dirty="0">
                <a:effectLst/>
                <a:latin typeface="Cairo" panose="00000500000000000000" pitchFamily="2" charset="-78"/>
                <a:cs typeface="Cairo" panose="00000500000000000000" pitchFamily="2" charset="-78"/>
              </a:rPr>
              <a:t>Accuracy was over 78% in the high-risk category compared to 25% for low-risk category.</a:t>
            </a:r>
          </a:p>
          <a:p>
            <a:pPr marL="285750" marR="0" lvl="0" indent="-285750" defTabSz="914400" eaLnBrk="1" fontAlgn="auto" latinLnBrk="0" hangingPunct="1">
              <a:lnSpc>
                <a:spcPct val="150000"/>
              </a:lnSpc>
              <a:spcBef>
                <a:spcPts val="0"/>
              </a:spcBef>
              <a:spcAft>
                <a:spcPts val="0"/>
              </a:spcAft>
              <a:buClrTx/>
              <a:buSzTx/>
              <a:buFont typeface="Wingdings" pitchFamily="2" charset="2"/>
              <a:buChar char="§"/>
              <a:tabLst/>
              <a:defRPr/>
            </a:pPr>
            <a:r>
              <a:rPr kumimoji="0" lang="en-US" sz="1400" b="0" i="0" u="none" strike="noStrike" kern="1200" cap="none" spc="0" normalizeH="0" baseline="0" noProof="0" dirty="0">
                <a:ln>
                  <a:noFill/>
                </a:ln>
                <a:effectLst/>
                <a:uLnTx/>
                <a:uFillTx/>
                <a:latin typeface="Cairo" pitchFamily="2" charset="-78"/>
                <a:ea typeface="+mn-ea"/>
                <a:cs typeface="Cairo" pitchFamily="2" charset="-78"/>
              </a:rPr>
              <a:t>The difference in probability of having diabetes or prediabetes between the two categories is 3x</a:t>
            </a:r>
          </a:p>
        </p:txBody>
      </p:sp>
      <p:sp>
        <p:nvSpPr>
          <p:cNvPr id="2" name="object 3">
            <a:extLst>
              <a:ext uri="{FF2B5EF4-FFF2-40B4-BE49-F238E27FC236}">
                <a16:creationId xmlns:a16="http://schemas.microsoft.com/office/drawing/2014/main" id="{D7A8869F-3C49-12A7-F476-7756FB4B17C8}"/>
              </a:ext>
            </a:extLst>
          </p:cNvPr>
          <p:cNvSpPr txBox="1">
            <a:spLocks/>
          </p:cNvSpPr>
          <p:nvPr/>
        </p:nvSpPr>
        <p:spPr>
          <a:xfrm>
            <a:off x="920349" y="260230"/>
            <a:ext cx="11096442" cy="504625"/>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gn="l">
              <a:lnSpc>
                <a:spcPct val="100000"/>
              </a:lnSpc>
              <a:spcBef>
                <a:spcPts val="95"/>
              </a:spcBef>
            </a:pPr>
            <a:r>
              <a:rPr lang="en-US" sz="3200" dirty="0">
                <a:latin typeface="Cairo" pitchFamily="2" charset="-78"/>
                <a:cs typeface="Cairo" pitchFamily="2" charset="-78"/>
              </a:rPr>
              <a:t>Digital Twin 1.0: The Model Performance Assessment</a:t>
            </a:r>
          </a:p>
        </p:txBody>
      </p:sp>
    </p:spTree>
    <p:extLst>
      <p:ext uri="{BB962C8B-B14F-4D97-AF65-F5344CB8AC3E}">
        <p14:creationId xmlns:p14="http://schemas.microsoft.com/office/powerpoint/2010/main" val="29829932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48475D47-CCAF-21A7-F5E6-7CD4F36F6FF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6" name="Object 5" hidden="1">
                        <a:extLst>
                          <a:ext uri="{FF2B5EF4-FFF2-40B4-BE49-F238E27FC236}">
                            <a16:creationId xmlns:a16="http://schemas.microsoft.com/office/drawing/2014/main" id="{48475D47-CCAF-21A7-F5E6-7CD4F36F6FF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23C634DE-0B87-BDE0-228B-8A890D4DAC01}"/>
              </a:ext>
            </a:extLst>
          </p:cNvPr>
          <p:cNvSpPr txBox="1"/>
          <p:nvPr/>
        </p:nvSpPr>
        <p:spPr>
          <a:xfrm>
            <a:off x="435158" y="1250279"/>
            <a:ext cx="10026155" cy="523220"/>
          </a:xfrm>
          <a:prstGeom prst="rect">
            <a:avLst/>
          </a:prstGeom>
          <a:noFill/>
        </p:spPr>
        <p:txBody>
          <a:bodyPr wrap="square" rtlCol="0">
            <a:spAutoFit/>
          </a:bodyPr>
          <a:lstStyle/>
          <a:p>
            <a:pPr marL="285750" indent="-285750" defTabSz="914400" eaLnBrk="1" latinLnBrk="0" hangingPunct="1">
              <a:buFont typeface="Wingdings" pitchFamily="2" charset="2"/>
              <a:buChar char="§"/>
            </a:pPr>
            <a:r>
              <a:rPr lang="en-US" sz="1400">
                <a:latin typeface="Cairo" pitchFamily="2" charset="-78"/>
                <a:cs typeface="Cairo" pitchFamily="2" charset="-78"/>
              </a:rPr>
              <a:t>The (Youden's index) was used to measure the performance of the model compared to the outcome of the questionnaire</a:t>
            </a:r>
          </a:p>
          <a:p>
            <a:pPr marL="285750" indent="-285750" defTabSz="914400" eaLnBrk="1" latinLnBrk="0" hangingPunct="1">
              <a:buFont typeface="Wingdings" pitchFamily="2" charset="2"/>
              <a:buChar char="§"/>
            </a:pPr>
            <a:r>
              <a:rPr lang="en-US" sz="1400">
                <a:latin typeface="Cairo" pitchFamily="2" charset="-78"/>
                <a:cs typeface="Cairo" pitchFamily="2" charset="-78"/>
              </a:rPr>
              <a:t>The model achieved score of 53% and </a:t>
            </a:r>
            <a:r>
              <a:rPr lang="en-US" sz="1400" b="0" i="0">
                <a:effectLst/>
                <a:latin typeface="Roboto" panose="02000000000000000000" pitchFamily="2" charset="0"/>
              </a:rPr>
              <a:t>a sensitivity, </a:t>
            </a:r>
            <a:r>
              <a:rPr lang="en-US" sz="1400">
                <a:latin typeface="Cairo" pitchFamily="2" charset="-78"/>
                <a:cs typeface="Cairo" pitchFamily="2" charset="-78"/>
              </a:rPr>
              <a:t>specificity </a:t>
            </a:r>
            <a:r>
              <a:rPr lang="en-US" sz="1400" b="0" i="0">
                <a:effectLst/>
                <a:latin typeface="Roboto" panose="02000000000000000000" pitchFamily="2" charset="0"/>
              </a:rPr>
              <a:t>of 77.9% and 75.1%, respectively.</a:t>
            </a:r>
            <a:endParaRPr lang="en-US" sz="1400">
              <a:latin typeface="Cairo" pitchFamily="2" charset="-78"/>
              <a:cs typeface="Cairo" pitchFamily="2" charset="-78"/>
            </a:endParaRPr>
          </a:p>
        </p:txBody>
      </p:sp>
      <p:sp>
        <p:nvSpPr>
          <p:cNvPr id="20" name="TextBox 19">
            <a:extLst>
              <a:ext uri="{FF2B5EF4-FFF2-40B4-BE49-F238E27FC236}">
                <a16:creationId xmlns:a16="http://schemas.microsoft.com/office/drawing/2014/main" id="{C2A22710-5C68-6EFD-4DC2-046A1EA5D6DC}"/>
              </a:ext>
            </a:extLst>
          </p:cNvPr>
          <p:cNvSpPr txBox="1"/>
          <p:nvPr/>
        </p:nvSpPr>
        <p:spPr>
          <a:xfrm>
            <a:off x="739586" y="2064006"/>
            <a:ext cx="10910947" cy="523220"/>
          </a:xfrm>
          <a:prstGeom prst="rect">
            <a:avLst/>
          </a:prstGeom>
          <a:noFill/>
        </p:spPr>
        <p:txBody>
          <a:bodyPr wrap="square" rtlCol="0">
            <a:spAutoFit/>
          </a:bodyPr>
          <a:lstStyle/>
          <a:p>
            <a:pPr marL="0" algn="ctr" defTabSz="914400" eaLnBrk="1" latinLnBrk="0" hangingPunct="1"/>
            <a:r>
              <a:rPr lang="en-US" sz="1400" b="1" i="0">
                <a:effectLst/>
                <a:latin typeface="Cairo" panose="00000500000000000000" pitchFamily="2" charset="-78"/>
                <a:cs typeface="Cairo" panose="00000500000000000000" pitchFamily="2" charset="-78"/>
              </a:rPr>
              <a:t>Distribution Of The Sample Based On The Age Group And The Agreement Between The High Risk By The Model</a:t>
            </a:r>
          </a:p>
          <a:p>
            <a:pPr algn="ctr"/>
            <a:r>
              <a:rPr lang="en-US" sz="1400" b="1" i="0">
                <a:effectLst/>
                <a:latin typeface="Cairo" panose="00000500000000000000" pitchFamily="2" charset="-78"/>
                <a:cs typeface="Cairo" panose="00000500000000000000" pitchFamily="2" charset="-78"/>
              </a:rPr>
              <a:t> And The Outcome Of The </a:t>
            </a:r>
            <a:r>
              <a:rPr lang="en-US" sz="1400" b="1">
                <a:latin typeface="Cairo" panose="00000500000000000000" pitchFamily="2" charset="-78"/>
                <a:cs typeface="Cairo" panose="00000500000000000000" pitchFamily="2" charset="-78"/>
              </a:rPr>
              <a:t>ADA Questionnaire</a:t>
            </a:r>
          </a:p>
        </p:txBody>
      </p:sp>
      <p:grpSp>
        <p:nvGrpSpPr>
          <p:cNvPr id="51" name="Group 50">
            <a:extLst>
              <a:ext uri="{FF2B5EF4-FFF2-40B4-BE49-F238E27FC236}">
                <a16:creationId xmlns:a16="http://schemas.microsoft.com/office/drawing/2014/main" id="{8C87FF78-618C-C847-08FA-185C08D4FCF8}"/>
              </a:ext>
            </a:extLst>
          </p:cNvPr>
          <p:cNvGrpSpPr/>
          <p:nvPr/>
        </p:nvGrpSpPr>
        <p:grpSpPr>
          <a:xfrm>
            <a:off x="739586" y="6275731"/>
            <a:ext cx="3334920" cy="377570"/>
            <a:chOff x="275862" y="2073530"/>
            <a:chExt cx="3716796" cy="421788"/>
          </a:xfrm>
        </p:grpSpPr>
        <p:sp>
          <p:nvSpPr>
            <p:cNvPr id="47" name="Oval 46">
              <a:extLst>
                <a:ext uri="{FF2B5EF4-FFF2-40B4-BE49-F238E27FC236}">
                  <a16:creationId xmlns:a16="http://schemas.microsoft.com/office/drawing/2014/main" id="{138A6A3D-6F44-32DC-31CA-AB2A7B2A012A}"/>
                </a:ext>
              </a:extLst>
            </p:cNvPr>
            <p:cNvSpPr/>
            <p:nvPr/>
          </p:nvSpPr>
          <p:spPr>
            <a:xfrm>
              <a:off x="275862" y="2192687"/>
              <a:ext cx="104794" cy="104794"/>
            </a:xfrm>
            <a:prstGeom prst="ellipse">
              <a:avLst/>
            </a:prstGeom>
            <a:solidFill>
              <a:srgbClr val="174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8" name="Oval 47">
              <a:extLst>
                <a:ext uri="{FF2B5EF4-FFF2-40B4-BE49-F238E27FC236}">
                  <a16:creationId xmlns:a16="http://schemas.microsoft.com/office/drawing/2014/main" id="{4DD729D6-0518-ACF7-89A4-D90DB0A55F0E}"/>
                </a:ext>
              </a:extLst>
            </p:cNvPr>
            <p:cNvSpPr/>
            <p:nvPr/>
          </p:nvSpPr>
          <p:spPr>
            <a:xfrm>
              <a:off x="275863" y="2390524"/>
              <a:ext cx="104794" cy="104794"/>
            </a:xfrm>
            <a:prstGeom prst="ellipse">
              <a:avLst/>
            </a:prstGeom>
            <a:solidFill>
              <a:srgbClr val="00C6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9" name="TextBox 48">
              <a:extLst>
                <a:ext uri="{FF2B5EF4-FFF2-40B4-BE49-F238E27FC236}">
                  <a16:creationId xmlns:a16="http://schemas.microsoft.com/office/drawing/2014/main" id="{9390A67E-5E5F-EAB8-8419-558A0AF70074}"/>
                </a:ext>
              </a:extLst>
            </p:cNvPr>
            <p:cNvSpPr txBox="1"/>
            <p:nvPr/>
          </p:nvSpPr>
          <p:spPr>
            <a:xfrm>
              <a:off x="380657" y="2073530"/>
              <a:ext cx="3612001" cy="339523"/>
            </a:xfrm>
            <a:prstGeom prst="rect">
              <a:avLst/>
            </a:prstGeom>
            <a:noFill/>
          </p:spPr>
          <p:txBody>
            <a:bodyPr wrap="square" rtlCol="0">
              <a:spAutoFit/>
            </a:bodyPr>
            <a:lstStyle/>
            <a:p>
              <a:pPr defTabSz="914400" rtl="1" eaLnBrk="1" latinLnBrk="0" hangingPunct="1">
                <a:lnSpc>
                  <a:spcPct val="150000"/>
                </a:lnSpc>
              </a:pPr>
              <a:r>
                <a:rPr lang="en-US" sz="1000">
                  <a:solidFill>
                    <a:schemeClr val="bg1">
                      <a:lumMod val="50000"/>
                    </a:schemeClr>
                  </a:solidFill>
                  <a:latin typeface="Cairo" panose="00000500000000000000" pitchFamily="2" charset="-78"/>
                  <a:cs typeface="Cairo" panose="00000500000000000000" pitchFamily="2" charset="-78"/>
                </a:rPr>
                <a:t>ADA score is less than 5 </a:t>
              </a:r>
              <a:endParaRPr lang="ar-SA" sz="1000">
                <a:solidFill>
                  <a:schemeClr val="bg1">
                    <a:lumMod val="50000"/>
                  </a:schemeClr>
                </a:solidFill>
                <a:latin typeface="Cairo" panose="00000500000000000000" pitchFamily="2" charset="-78"/>
                <a:cs typeface="Cairo" pitchFamily="2" charset="-78"/>
              </a:endParaRPr>
            </a:p>
          </p:txBody>
        </p:sp>
      </p:grpSp>
      <p:pic>
        <p:nvPicPr>
          <p:cNvPr id="30" name="Picture 29" descr="A picture containing screenshot&#10;&#10;Description automatically generated">
            <a:extLst>
              <a:ext uri="{FF2B5EF4-FFF2-40B4-BE49-F238E27FC236}">
                <a16:creationId xmlns:a16="http://schemas.microsoft.com/office/drawing/2014/main" id="{D7964D72-C99F-C95B-498E-5BE3DE9DB18A}"/>
              </a:ext>
            </a:extLst>
          </p:cNvPr>
          <p:cNvPicPr>
            <a:picLocks noChangeAspect="1"/>
          </p:cNvPicPr>
          <p:nvPr/>
        </p:nvPicPr>
        <p:blipFill rotWithShape="1">
          <a:blip r:embed="rId6">
            <a:extLst>
              <a:ext uri="{28A0092B-C50C-407E-A947-70E740481C1C}">
                <a14:useLocalDpi xmlns:a14="http://schemas.microsoft.com/office/drawing/2010/main" val="0"/>
              </a:ext>
            </a:extLst>
          </a:blip>
          <a:srcRect t="11382" r="18241"/>
          <a:stretch/>
        </p:blipFill>
        <p:spPr>
          <a:xfrm>
            <a:off x="2522659" y="2761487"/>
            <a:ext cx="6598875" cy="3409200"/>
          </a:xfrm>
          <a:prstGeom prst="rect">
            <a:avLst/>
          </a:prstGeom>
        </p:spPr>
      </p:pic>
      <p:cxnSp>
        <p:nvCxnSpPr>
          <p:cNvPr id="33" name="Straight Connector 32">
            <a:extLst>
              <a:ext uri="{FF2B5EF4-FFF2-40B4-BE49-F238E27FC236}">
                <a16:creationId xmlns:a16="http://schemas.microsoft.com/office/drawing/2014/main" id="{2D72717E-BCD8-54FB-1B24-0D9B22AB8BA5}"/>
              </a:ext>
            </a:extLst>
          </p:cNvPr>
          <p:cNvCxnSpPr>
            <a:cxnSpLocks/>
          </p:cNvCxnSpPr>
          <p:nvPr/>
        </p:nvCxnSpPr>
        <p:spPr>
          <a:xfrm flipH="1">
            <a:off x="3447288" y="4396818"/>
            <a:ext cx="5495544" cy="0"/>
          </a:xfrm>
          <a:prstGeom prst="line">
            <a:avLst/>
          </a:prstGeom>
          <a:ln w="28575">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E7AF7EE-D70B-97B7-9F6D-01F8A954DB55}"/>
              </a:ext>
            </a:extLst>
          </p:cNvPr>
          <p:cNvCxnSpPr>
            <a:cxnSpLocks/>
          </p:cNvCxnSpPr>
          <p:nvPr/>
        </p:nvCxnSpPr>
        <p:spPr>
          <a:xfrm>
            <a:off x="6028969" y="3175067"/>
            <a:ext cx="0" cy="2443503"/>
          </a:xfrm>
          <a:prstGeom prst="line">
            <a:avLst/>
          </a:prstGeom>
          <a:ln w="28575">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8E83DD2-0343-F9B6-2153-D1030407FFB1}"/>
              </a:ext>
            </a:extLst>
          </p:cNvPr>
          <p:cNvSpPr txBox="1"/>
          <p:nvPr/>
        </p:nvSpPr>
        <p:spPr>
          <a:xfrm>
            <a:off x="833614" y="6427695"/>
            <a:ext cx="3961674" cy="303929"/>
          </a:xfrm>
          <a:prstGeom prst="rect">
            <a:avLst/>
          </a:prstGeom>
          <a:noFill/>
        </p:spPr>
        <p:txBody>
          <a:bodyPr wrap="square" rtlCol="0">
            <a:spAutoFit/>
          </a:bodyPr>
          <a:lstStyle/>
          <a:p>
            <a:pPr defTabSz="914400" rtl="1" eaLnBrk="1" latinLnBrk="0" hangingPunct="1">
              <a:lnSpc>
                <a:spcPct val="150000"/>
              </a:lnSpc>
            </a:pPr>
            <a:r>
              <a:rPr lang="en-US" sz="1000">
                <a:solidFill>
                  <a:schemeClr val="bg1">
                    <a:lumMod val="50000"/>
                  </a:schemeClr>
                </a:solidFill>
                <a:latin typeface="Cairo" panose="00000500000000000000" pitchFamily="2" charset="-78"/>
                <a:cs typeface="Cairo" panose="00000500000000000000" pitchFamily="2" charset="-78"/>
              </a:rPr>
              <a:t>ADA score 5 and more or previously diagnosed with diabetes</a:t>
            </a:r>
            <a:endParaRPr lang="ar-SA" sz="1000">
              <a:solidFill>
                <a:schemeClr val="bg1">
                  <a:lumMod val="50000"/>
                </a:schemeClr>
              </a:solidFill>
              <a:latin typeface="Cairo" panose="00000500000000000000" pitchFamily="2" charset="-78"/>
              <a:cs typeface="Cairo" pitchFamily="2" charset="-78"/>
            </a:endParaRPr>
          </a:p>
        </p:txBody>
      </p:sp>
      <p:sp>
        <p:nvSpPr>
          <p:cNvPr id="4" name="object 3">
            <a:extLst>
              <a:ext uri="{FF2B5EF4-FFF2-40B4-BE49-F238E27FC236}">
                <a16:creationId xmlns:a16="http://schemas.microsoft.com/office/drawing/2014/main" id="{52FD3E4E-C372-97D9-483C-CF536C6CDC2D}"/>
              </a:ext>
            </a:extLst>
          </p:cNvPr>
          <p:cNvSpPr txBox="1">
            <a:spLocks/>
          </p:cNvSpPr>
          <p:nvPr/>
        </p:nvSpPr>
        <p:spPr>
          <a:xfrm>
            <a:off x="833614" y="179874"/>
            <a:ext cx="11096442" cy="750847"/>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gn="l">
              <a:lnSpc>
                <a:spcPct val="100000"/>
              </a:lnSpc>
              <a:spcBef>
                <a:spcPts val="95"/>
              </a:spcBef>
            </a:pPr>
            <a:r>
              <a:rPr lang="en-US" sz="2400" dirty="0">
                <a:latin typeface="Cairo" pitchFamily="2" charset="-78"/>
                <a:cs typeface="Cairo" pitchFamily="2" charset="-78"/>
              </a:rPr>
              <a:t>Digital Twin 1.0: Compatibility Between AI Model Results And ADA Questionnaire Result By Age.</a:t>
            </a:r>
          </a:p>
        </p:txBody>
      </p:sp>
    </p:spTree>
    <p:extLst>
      <p:ext uri="{BB962C8B-B14F-4D97-AF65-F5344CB8AC3E}">
        <p14:creationId xmlns:p14="http://schemas.microsoft.com/office/powerpoint/2010/main" val="4284170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48475D47-CCAF-21A7-F5E6-7CD4F36F6FF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473" imgH="473" progId="TCLayout.ActiveDocument.1">
                  <p:embed/>
                </p:oleObj>
              </mc:Choice>
              <mc:Fallback>
                <p:oleObj name="think-cell Slide" r:id="rId8" imgW="473" imgH="473" progId="TCLayout.ActiveDocument.1">
                  <p:embed/>
                  <p:pic>
                    <p:nvPicPr>
                      <p:cNvPr id="6" name="Object 5" hidden="1">
                        <a:extLst>
                          <a:ext uri="{FF2B5EF4-FFF2-40B4-BE49-F238E27FC236}">
                            <a16:creationId xmlns:a16="http://schemas.microsoft.com/office/drawing/2014/main" id="{48475D47-CCAF-21A7-F5E6-7CD4F36F6FF8}"/>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832C7672-FAA8-E5EE-CFEC-7C2B38BB383E}"/>
              </a:ext>
            </a:extLst>
          </p:cNvPr>
          <p:cNvSpPr txBox="1"/>
          <p:nvPr/>
        </p:nvSpPr>
        <p:spPr>
          <a:xfrm>
            <a:off x="914400" y="83977"/>
            <a:ext cx="10982131" cy="707886"/>
          </a:xfrm>
          <a:prstGeom prst="rect">
            <a:avLst/>
          </a:prstGeom>
          <a:noFill/>
        </p:spPr>
        <p:txBody>
          <a:bodyPr wrap="square">
            <a:spAutoFit/>
          </a:bodyPr>
          <a:lstStyle/>
          <a:p>
            <a:r>
              <a:rPr lang="en-US" sz="2000" b="1" dirty="0">
                <a:latin typeface="Cairo Light" panose="00000400000000000000" pitchFamily="2" charset="-78"/>
                <a:cs typeface="Cairo Light" panose="00000400000000000000" pitchFamily="2" charset="-78"/>
              </a:rPr>
              <a:t>Digital Twin 1.0: The AI Model Identified The People With A High Probability Of Developing Diabetes Or Its Precursors.</a:t>
            </a:r>
            <a:endParaRPr lang="ar-SA" sz="2000" b="1" dirty="0">
              <a:latin typeface="Cairo Light" panose="00000400000000000000" pitchFamily="2" charset="-78"/>
              <a:cs typeface="Cairo Light" panose="00000400000000000000" pitchFamily="2" charset="-78"/>
            </a:endParaRPr>
          </a:p>
        </p:txBody>
      </p:sp>
      <p:sp>
        <p:nvSpPr>
          <p:cNvPr id="3" name="TextBox 2">
            <a:extLst>
              <a:ext uri="{FF2B5EF4-FFF2-40B4-BE49-F238E27FC236}">
                <a16:creationId xmlns:a16="http://schemas.microsoft.com/office/drawing/2014/main" id="{C81FA3C5-67B1-17E9-EF67-8183152DF99B}"/>
              </a:ext>
            </a:extLst>
          </p:cNvPr>
          <p:cNvSpPr txBox="1"/>
          <p:nvPr/>
        </p:nvSpPr>
        <p:spPr>
          <a:xfrm>
            <a:off x="675248" y="4083624"/>
            <a:ext cx="1430408" cy="461665"/>
          </a:xfrm>
          <a:prstGeom prst="rect">
            <a:avLst/>
          </a:prstGeom>
          <a:noFill/>
        </p:spPr>
        <p:txBody>
          <a:bodyPr wrap="square" lIns="91440" tIns="45720" rIns="91440" bIns="45720" rtlCol="0" anchor="t">
            <a:spAutoFit/>
          </a:bodyPr>
          <a:lstStyle/>
          <a:p>
            <a:pPr marL="0" algn="justLow" defTabSz="914400" eaLnBrk="1" latinLnBrk="0" hangingPunct="1"/>
            <a:r>
              <a:rPr lang="ar-SA" sz="2400" b="1">
                <a:latin typeface="Cairo Light" panose="00000400000000000000" pitchFamily="2" charset="-78"/>
                <a:cs typeface="Cairo Light" panose="00000400000000000000" pitchFamily="2" charset="-78"/>
              </a:rPr>
              <a:t>31%</a:t>
            </a:r>
            <a:endParaRPr lang="en-US" sz="2400" b="1">
              <a:latin typeface="Cairo Light" panose="00000400000000000000" pitchFamily="2" charset="-78"/>
              <a:cs typeface="Cairo Light" panose="00000400000000000000" pitchFamily="2" charset="-78"/>
            </a:endParaRPr>
          </a:p>
        </p:txBody>
      </p:sp>
      <p:sp>
        <p:nvSpPr>
          <p:cNvPr id="11" name="TextBox 10">
            <a:extLst>
              <a:ext uri="{FF2B5EF4-FFF2-40B4-BE49-F238E27FC236}">
                <a16:creationId xmlns:a16="http://schemas.microsoft.com/office/drawing/2014/main" id="{8F2D44EB-978A-5429-1382-F6905397CD35}"/>
              </a:ext>
            </a:extLst>
          </p:cNvPr>
          <p:cNvSpPr txBox="1"/>
          <p:nvPr/>
        </p:nvSpPr>
        <p:spPr>
          <a:xfrm>
            <a:off x="1836503" y="4052846"/>
            <a:ext cx="2197020" cy="523220"/>
          </a:xfrm>
          <a:prstGeom prst="rect">
            <a:avLst/>
          </a:prstGeom>
          <a:noFill/>
        </p:spPr>
        <p:txBody>
          <a:bodyPr wrap="square" rtlCol="0">
            <a:spAutoFit/>
          </a:bodyPr>
          <a:lstStyle/>
          <a:p>
            <a:pPr marL="0" algn="justLow" defTabSz="914400" eaLnBrk="1" latinLnBrk="0" hangingPunct="1"/>
            <a:r>
              <a:rPr lang="en-US" sz="1400" b="1">
                <a:latin typeface="Cairo Light" panose="00000400000000000000" pitchFamily="2" charset="-78"/>
                <a:cs typeface="Cairo Light" panose="00000400000000000000" pitchFamily="2" charset="-78"/>
              </a:rPr>
              <a:t>Previously diagnosed as Diabetic</a:t>
            </a:r>
            <a:endParaRPr lang="en-SA" sz="1400" b="1">
              <a:latin typeface="Cairo Light" panose="00000400000000000000" pitchFamily="2" charset="-78"/>
              <a:cs typeface="Cairo Light" panose="00000400000000000000" pitchFamily="2" charset="-78"/>
            </a:endParaRPr>
          </a:p>
        </p:txBody>
      </p:sp>
      <p:sp>
        <p:nvSpPr>
          <p:cNvPr id="22" name="TextBox 21">
            <a:extLst>
              <a:ext uri="{FF2B5EF4-FFF2-40B4-BE49-F238E27FC236}">
                <a16:creationId xmlns:a16="http://schemas.microsoft.com/office/drawing/2014/main" id="{473E55C8-B53B-83BF-E788-E563795AB840}"/>
              </a:ext>
            </a:extLst>
          </p:cNvPr>
          <p:cNvSpPr txBox="1"/>
          <p:nvPr/>
        </p:nvSpPr>
        <p:spPr>
          <a:xfrm>
            <a:off x="675250" y="4968129"/>
            <a:ext cx="1456488" cy="461665"/>
          </a:xfrm>
          <a:prstGeom prst="rect">
            <a:avLst/>
          </a:prstGeom>
          <a:noFill/>
        </p:spPr>
        <p:txBody>
          <a:bodyPr wrap="square" lIns="91440" tIns="45720" rIns="91440" bIns="45720" rtlCol="0" anchor="t">
            <a:spAutoFit/>
          </a:bodyPr>
          <a:lstStyle/>
          <a:p>
            <a:pPr marL="0" algn="justLow" defTabSz="914400" eaLnBrk="1" latinLnBrk="0" hangingPunct="1"/>
            <a:r>
              <a:rPr lang="ar-SA" sz="2400" b="1">
                <a:latin typeface="Cairo Light" panose="00000400000000000000" pitchFamily="2" charset="-78"/>
                <a:cs typeface="Cairo Light" panose="00000400000000000000" pitchFamily="2" charset="-78"/>
              </a:rPr>
              <a:t>47%</a:t>
            </a:r>
            <a:endParaRPr lang="en-US" sz="2400" b="1">
              <a:latin typeface="Cairo Light" panose="00000400000000000000" pitchFamily="2" charset="-78"/>
              <a:cs typeface="Cairo Light" panose="00000400000000000000" pitchFamily="2" charset="-78"/>
            </a:endParaRPr>
          </a:p>
        </p:txBody>
      </p:sp>
      <p:sp>
        <p:nvSpPr>
          <p:cNvPr id="24" name="TextBox 23">
            <a:extLst>
              <a:ext uri="{FF2B5EF4-FFF2-40B4-BE49-F238E27FC236}">
                <a16:creationId xmlns:a16="http://schemas.microsoft.com/office/drawing/2014/main" id="{EE0CAE3F-B8F0-04CF-A3BC-5764358F6B34}"/>
              </a:ext>
            </a:extLst>
          </p:cNvPr>
          <p:cNvSpPr txBox="1"/>
          <p:nvPr/>
        </p:nvSpPr>
        <p:spPr>
          <a:xfrm>
            <a:off x="1870288" y="4829629"/>
            <a:ext cx="2237078" cy="738664"/>
          </a:xfrm>
          <a:prstGeom prst="rect">
            <a:avLst/>
          </a:prstGeom>
          <a:noFill/>
        </p:spPr>
        <p:txBody>
          <a:bodyPr wrap="square" rtlCol="0">
            <a:spAutoFit/>
          </a:bodyPr>
          <a:lstStyle/>
          <a:p>
            <a:pPr marL="0" algn="justLow" defTabSz="914400" eaLnBrk="1" latinLnBrk="0" hangingPunct="1"/>
            <a:r>
              <a:rPr lang="en-US" sz="1400" b="1">
                <a:latin typeface="Cairo Light" panose="00000400000000000000" pitchFamily="2" charset="-78"/>
                <a:cs typeface="Cairo Light" panose="00000400000000000000" pitchFamily="2" charset="-78"/>
              </a:rPr>
              <a:t>Achieved a high score in the ADA screening questionnaire ☨ </a:t>
            </a:r>
            <a:endParaRPr lang="en-SA" sz="1400" b="1">
              <a:latin typeface="Cairo Light" panose="00000400000000000000" pitchFamily="2" charset="-78"/>
              <a:cs typeface="Cairo Light" panose="00000400000000000000" pitchFamily="2" charset="-78"/>
            </a:endParaRPr>
          </a:p>
        </p:txBody>
      </p:sp>
      <p:sp>
        <p:nvSpPr>
          <p:cNvPr id="28" name="TextBox 27">
            <a:extLst>
              <a:ext uri="{FF2B5EF4-FFF2-40B4-BE49-F238E27FC236}">
                <a16:creationId xmlns:a16="http://schemas.microsoft.com/office/drawing/2014/main" id="{68F21E75-146F-B202-CEFE-4235D23AF747}"/>
              </a:ext>
            </a:extLst>
          </p:cNvPr>
          <p:cNvSpPr txBox="1"/>
          <p:nvPr/>
        </p:nvSpPr>
        <p:spPr>
          <a:xfrm>
            <a:off x="732642" y="3330530"/>
            <a:ext cx="1430407" cy="461665"/>
          </a:xfrm>
          <a:prstGeom prst="rect">
            <a:avLst/>
          </a:prstGeom>
          <a:noFill/>
        </p:spPr>
        <p:txBody>
          <a:bodyPr wrap="square" lIns="91440" tIns="45720" rIns="91440" bIns="45720" rtlCol="0" anchor="t">
            <a:spAutoFit/>
          </a:bodyPr>
          <a:lstStyle/>
          <a:p>
            <a:pPr marL="0" algn="justLow" defTabSz="914400" eaLnBrk="1" latinLnBrk="0" hangingPunct="1"/>
            <a:r>
              <a:rPr lang="ar-SA" sz="2400" b="1">
                <a:latin typeface="Cairo Light" panose="00000400000000000000" pitchFamily="2" charset="-78"/>
                <a:cs typeface="Cairo Light" panose="00000400000000000000" pitchFamily="2" charset="-78"/>
              </a:rPr>
              <a:t>466</a:t>
            </a:r>
            <a:endParaRPr lang="en-SA" sz="2400" b="1">
              <a:latin typeface="Cairo Light" panose="00000400000000000000" pitchFamily="2" charset="-78"/>
              <a:cs typeface="Cairo Light" panose="00000400000000000000" pitchFamily="2" charset="-78"/>
            </a:endParaRPr>
          </a:p>
        </p:txBody>
      </p:sp>
      <p:sp>
        <p:nvSpPr>
          <p:cNvPr id="29" name="TextBox 28">
            <a:extLst>
              <a:ext uri="{FF2B5EF4-FFF2-40B4-BE49-F238E27FC236}">
                <a16:creationId xmlns:a16="http://schemas.microsoft.com/office/drawing/2014/main" id="{04EE1857-5795-D62A-393E-DA227AAE9849}"/>
              </a:ext>
            </a:extLst>
          </p:cNvPr>
          <p:cNvSpPr txBox="1"/>
          <p:nvPr/>
        </p:nvSpPr>
        <p:spPr>
          <a:xfrm>
            <a:off x="1861096" y="3407474"/>
            <a:ext cx="2197019" cy="307777"/>
          </a:xfrm>
          <a:prstGeom prst="rect">
            <a:avLst/>
          </a:prstGeom>
          <a:noFill/>
        </p:spPr>
        <p:txBody>
          <a:bodyPr wrap="square" rtlCol="0">
            <a:spAutoFit/>
          </a:bodyPr>
          <a:lstStyle/>
          <a:p>
            <a:pPr marL="0" algn="justLow" defTabSz="914400" eaLnBrk="1" latinLnBrk="0" hangingPunct="1"/>
            <a:r>
              <a:rPr lang="en-US" sz="1400" b="1">
                <a:latin typeface="Cairo Light" panose="00000400000000000000" pitchFamily="2" charset="-78"/>
                <a:cs typeface="Cairo Light" panose="00000400000000000000" pitchFamily="2" charset="-78"/>
              </a:rPr>
              <a:t>Submitted the survey</a:t>
            </a:r>
            <a:endParaRPr lang="en-SA" sz="1400" b="1">
              <a:latin typeface="Cairo Light" panose="00000400000000000000" pitchFamily="2" charset="-78"/>
              <a:cs typeface="Cairo Light" panose="00000400000000000000" pitchFamily="2" charset="-78"/>
            </a:endParaRPr>
          </a:p>
        </p:txBody>
      </p:sp>
      <p:cxnSp>
        <p:nvCxnSpPr>
          <p:cNvPr id="33" name="Straight Connector 32">
            <a:extLst>
              <a:ext uri="{FF2B5EF4-FFF2-40B4-BE49-F238E27FC236}">
                <a16:creationId xmlns:a16="http://schemas.microsoft.com/office/drawing/2014/main" id="{1192C842-FE9B-8194-24A4-B96A04DCD820}"/>
              </a:ext>
            </a:extLst>
          </p:cNvPr>
          <p:cNvCxnSpPr>
            <a:cxnSpLocks/>
          </p:cNvCxnSpPr>
          <p:nvPr/>
        </p:nvCxnSpPr>
        <p:spPr>
          <a:xfrm>
            <a:off x="4915833" y="2213525"/>
            <a:ext cx="0" cy="3354768"/>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A52F913-BDF2-79FE-FFDA-74A1350CF1C7}"/>
              </a:ext>
            </a:extLst>
          </p:cNvPr>
          <p:cNvSpPr txBox="1"/>
          <p:nvPr/>
        </p:nvSpPr>
        <p:spPr>
          <a:xfrm>
            <a:off x="241259" y="6258109"/>
            <a:ext cx="8031884" cy="600164"/>
          </a:xfrm>
          <a:prstGeom prst="rect">
            <a:avLst/>
          </a:prstGeom>
          <a:noFill/>
        </p:spPr>
        <p:txBody>
          <a:bodyPr wrap="square" rtlCol="0">
            <a:spAutoFit/>
          </a:bodyPr>
          <a:lstStyle/>
          <a:p>
            <a:r>
              <a:rPr lang="en-US" sz="1100">
                <a:latin typeface="Cairo Light" panose="00000400000000000000" pitchFamily="2" charset="-78"/>
                <a:cs typeface="Cairo Light" panose="00000400000000000000" pitchFamily="2" charset="-78"/>
              </a:rPr>
              <a:t>*The total percentage of those who indicated their previous diagnosis of diabetes or achieved a high score in the prediabetes. ☨ screening questionnaire achieved five points or more according to the recommendations of the American Center for Disease Prevention (CDC)</a:t>
            </a:r>
            <a:endParaRPr lang="ar-SA" sz="1100">
              <a:latin typeface="Cairo Light" panose="00000400000000000000" pitchFamily="2" charset="-78"/>
              <a:cs typeface="Cairo Light" panose="00000400000000000000" pitchFamily="2" charset="-78"/>
            </a:endParaRPr>
          </a:p>
        </p:txBody>
      </p:sp>
      <p:sp>
        <p:nvSpPr>
          <p:cNvPr id="51" name="TextBox 50">
            <a:extLst>
              <a:ext uri="{FF2B5EF4-FFF2-40B4-BE49-F238E27FC236}">
                <a16:creationId xmlns:a16="http://schemas.microsoft.com/office/drawing/2014/main" id="{7F339549-774F-F165-35AA-E69085C7B39D}"/>
              </a:ext>
            </a:extLst>
          </p:cNvPr>
          <p:cNvSpPr txBox="1"/>
          <p:nvPr/>
        </p:nvSpPr>
        <p:spPr>
          <a:xfrm>
            <a:off x="338202" y="1580349"/>
            <a:ext cx="11567788" cy="338554"/>
          </a:xfrm>
          <a:prstGeom prst="rect">
            <a:avLst/>
          </a:prstGeom>
          <a:noFill/>
        </p:spPr>
        <p:txBody>
          <a:bodyPr wrap="square" rtlCol="0">
            <a:spAutoFit/>
          </a:bodyPr>
          <a:lstStyle/>
          <a:p>
            <a:pPr marL="0" defTabSz="914400" eaLnBrk="1" latinLnBrk="0" hangingPunct="1"/>
            <a:r>
              <a:rPr lang="en-US" sz="1600">
                <a:latin typeface="Cairo Light" panose="00000400000000000000" pitchFamily="2" charset="-78"/>
                <a:cs typeface="Cairo Light" panose="00000400000000000000" pitchFamily="2" charset="-78"/>
              </a:rPr>
              <a:t>The model’s accuracy reached more than 78% in identifying people with diabetes or those with a high probability of developing it*</a:t>
            </a:r>
            <a:endParaRPr lang="ar-SA" sz="1600">
              <a:latin typeface="Cairo Light" panose="00000400000000000000" pitchFamily="2" charset="-78"/>
              <a:cs typeface="Cairo Light" panose="00000400000000000000" pitchFamily="2" charset="-78"/>
            </a:endParaRPr>
          </a:p>
        </p:txBody>
      </p:sp>
      <p:sp>
        <p:nvSpPr>
          <p:cNvPr id="15" name="Rectangle 14">
            <a:extLst>
              <a:ext uri="{FF2B5EF4-FFF2-40B4-BE49-F238E27FC236}">
                <a16:creationId xmlns:a16="http://schemas.microsoft.com/office/drawing/2014/main" id="{95F66081-7622-5624-BA7A-6943E987FC69}"/>
              </a:ext>
            </a:extLst>
          </p:cNvPr>
          <p:cNvSpPr/>
          <p:nvPr>
            <p:custDataLst>
              <p:tags r:id="rId2"/>
            </p:custDataLst>
          </p:nvPr>
        </p:nvSpPr>
        <p:spPr bwMode="auto">
          <a:xfrm>
            <a:off x="4993879" y="3230563"/>
            <a:ext cx="250825" cy="187325"/>
          </a:xfrm>
          <a:prstGeom prst="rect">
            <a:avLst/>
          </a:prstGeom>
          <a:solidFill>
            <a:schemeClr val="accent1"/>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justLow" defTabSz="914400" rtl="1" eaLnBrk="1" latinLnBrk="0" hangingPunct="1"/>
            <a:endParaRPr lang="en-US" sz="1400">
              <a:latin typeface="Cairo Light" panose="00000400000000000000" pitchFamily="2" charset="-78"/>
              <a:cs typeface="Cairo Light" panose="00000400000000000000" pitchFamily="2" charset="-78"/>
            </a:endParaRPr>
          </a:p>
        </p:txBody>
      </p:sp>
      <p:sp>
        <p:nvSpPr>
          <p:cNvPr id="16" name="Rectangle 15">
            <a:extLst>
              <a:ext uri="{FF2B5EF4-FFF2-40B4-BE49-F238E27FC236}">
                <a16:creationId xmlns:a16="http://schemas.microsoft.com/office/drawing/2014/main" id="{56DB63AA-E707-9715-EAF1-353ADCF4E163}"/>
              </a:ext>
            </a:extLst>
          </p:cNvPr>
          <p:cNvSpPr/>
          <p:nvPr>
            <p:custDataLst>
              <p:tags r:id="rId3"/>
            </p:custDataLst>
          </p:nvPr>
        </p:nvSpPr>
        <p:spPr bwMode="auto">
          <a:xfrm>
            <a:off x="4993879" y="3578916"/>
            <a:ext cx="250825" cy="187325"/>
          </a:xfrm>
          <a:prstGeom prst="rect">
            <a:avLst/>
          </a:prstGeom>
          <a:solidFill>
            <a:schemeClr val="accent5"/>
          </a:solidFill>
          <a:ln>
            <a:noFill/>
          </a:ln>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0">
            <a:scrgbClr r="0" g="0" b="0"/>
          </a:lnRef>
          <a:fillRef idx="0">
            <a:scrgbClr r="0" g="0" b="0"/>
          </a:fillRef>
          <a:effectRef idx="0">
            <a:scrgbClr r="0" g="0" b="0"/>
          </a:effectRef>
          <a:fontRef idx="minor">
            <a:schemeClr val="lt1"/>
          </a:fontRef>
        </p:style>
        <p:txBody>
          <a:bodyPr rtlCol="0" anchor="ctr"/>
          <a:lstStyle/>
          <a:p>
            <a:pPr marL="0" algn="justLow" defTabSz="914400" rtl="1" eaLnBrk="1" latinLnBrk="0" hangingPunct="1"/>
            <a:endParaRPr lang="en-US" sz="1400">
              <a:latin typeface="Cairo Light" panose="00000400000000000000" pitchFamily="2" charset="-78"/>
              <a:cs typeface="Cairo Light" panose="00000400000000000000" pitchFamily="2" charset="-78"/>
            </a:endParaRPr>
          </a:p>
        </p:txBody>
      </p:sp>
      <p:sp>
        <p:nvSpPr>
          <p:cNvPr id="2" name="Text Placeholder 2">
            <a:extLst>
              <a:ext uri="{FF2B5EF4-FFF2-40B4-BE49-F238E27FC236}">
                <a16:creationId xmlns:a16="http://schemas.microsoft.com/office/drawing/2014/main" id="{6356781C-D349-D54C-994C-FE595A06AA70}"/>
              </a:ext>
            </a:extLst>
          </p:cNvPr>
          <p:cNvSpPr>
            <a:spLocks noGrp="1"/>
          </p:cNvSpPr>
          <p:nvPr>
            <p:custDataLst>
              <p:tags r:id="rId4"/>
            </p:custDataLst>
          </p:nvPr>
        </p:nvSpPr>
        <p:spPr bwMode="auto">
          <a:xfrm>
            <a:off x="5332424" y="3241675"/>
            <a:ext cx="293688"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Low">
              <a:spcBef>
                <a:spcPct val="0"/>
              </a:spcBef>
              <a:spcAft>
                <a:spcPct val="0"/>
              </a:spcAft>
              <a:buNone/>
            </a:pPr>
            <a:r>
              <a:rPr lang="en-US" altLang="en-US" sz="1400">
                <a:latin typeface="Cairo Light" panose="00000400000000000000" pitchFamily="2" charset="-78"/>
                <a:cs typeface="Cairo Light" panose="00000400000000000000" pitchFamily="2" charset="-78"/>
              </a:rPr>
              <a:t>Male</a:t>
            </a:r>
            <a:endParaRPr lang="en-US" sz="1400">
              <a:latin typeface="Cairo Light" panose="00000400000000000000" pitchFamily="2" charset="-78"/>
              <a:cs typeface="Cairo Light" panose="00000400000000000000" pitchFamily="2" charset="-78"/>
            </a:endParaRPr>
          </a:p>
        </p:txBody>
      </p:sp>
      <p:sp>
        <p:nvSpPr>
          <p:cNvPr id="9" name="Text Placeholder 2">
            <a:extLst>
              <a:ext uri="{FF2B5EF4-FFF2-40B4-BE49-F238E27FC236}">
                <a16:creationId xmlns:a16="http://schemas.microsoft.com/office/drawing/2014/main" id="{6356781C-D349-D54C-994C-FE595A06AA70}"/>
              </a:ext>
            </a:extLst>
          </p:cNvPr>
          <p:cNvSpPr>
            <a:spLocks noGrp="1"/>
          </p:cNvSpPr>
          <p:nvPr>
            <p:custDataLst>
              <p:tags r:id="rId5"/>
            </p:custDataLst>
          </p:nvPr>
        </p:nvSpPr>
        <p:spPr bwMode="auto">
          <a:xfrm>
            <a:off x="5334763" y="3595539"/>
            <a:ext cx="24765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Low">
              <a:spcBef>
                <a:spcPct val="0"/>
              </a:spcBef>
              <a:spcAft>
                <a:spcPct val="0"/>
              </a:spcAft>
              <a:buNone/>
            </a:pPr>
            <a:r>
              <a:rPr lang="en-US" altLang="en-US" sz="1400">
                <a:latin typeface="Cairo Light" panose="00000400000000000000" pitchFamily="2" charset="-78"/>
                <a:cs typeface="Cairo Light" panose="00000400000000000000" pitchFamily="2" charset="-78"/>
              </a:rPr>
              <a:t>Female</a:t>
            </a:r>
            <a:endParaRPr lang="en-US" sz="1400">
              <a:latin typeface="Cairo Light" panose="00000400000000000000" pitchFamily="2" charset="-78"/>
              <a:cs typeface="Cairo Light" panose="00000400000000000000" pitchFamily="2" charset="-78"/>
            </a:endParaRPr>
          </a:p>
        </p:txBody>
      </p:sp>
      <p:sp>
        <p:nvSpPr>
          <p:cNvPr id="123" name="Rectangle 122">
            <a:extLst>
              <a:ext uri="{FF2B5EF4-FFF2-40B4-BE49-F238E27FC236}">
                <a16:creationId xmlns:a16="http://schemas.microsoft.com/office/drawing/2014/main" id="{B9651B1D-6A48-FF1C-BC03-EA682934DCF9}"/>
              </a:ext>
            </a:extLst>
          </p:cNvPr>
          <p:cNvSpPr/>
          <p:nvPr/>
        </p:nvSpPr>
        <p:spPr>
          <a:xfrm>
            <a:off x="1870289" y="2032031"/>
            <a:ext cx="9233636" cy="325024"/>
          </a:xfrm>
          <a:prstGeom prst="rect">
            <a:avLst/>
          </a:prstGeom>
          <a:solidFill>
            <a:schemeClr val="bg2">
              <a:alpha val="17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Cairo Light" panose="00000400000000000000" pitchFamily="2" charset="-78"/>
              <a:cs typeface="Cairo Light" panose="00000400000000000000" pitchFamily="2" charset="-78"/>
            </a:endParaRPr>
          </a:p>
        </p:txBody>
      </p:sp>
      <p:sp>
        <p:nvSpPr>
          <p:cNvPr id="126" name="TextBox 125">
            <a:extLst>
              <a:ext uri="{FF2B5EF4-FFF2-40B4-BE49-F238E27FC236}">
                <a16:creationId xmlns:a16="http://schemas.microsoft.com/office/drawing/2014/main" id="{48FC7100-3C9A-34F0-FE12-E5682A7EF9B7}"/>
              </a:ext>
            </a:extLst>
          </p:cNvPr>
          <p:cNvSpPr txBox="1"/>
          <p:nvPr/>
        </p:nvSpPr>
        <p:spPr>
          <a:xfrm>
            <a:off x="1902723" y="2049278"/>
            <a:ext cx="2708251" cy="307777"/>
          </a:xfrm>
          <a:prstGeom prst="rect">
            <a:avLst/>
          </a:prstGeom>
          <a:noFill/>
        </p:spPr>
        <p:txBody>
          <a:bodyPr wrap="square">
            <a:spAutoFit/>
          </a:bodyPr>
          <a:lstStyle/>
          <a:p>
            <a:pPr algn="ctr" rtl="1"/>
            <a:r>
              <a:rPr lang="en-US" sz="1400" b="1">
                <a:latin typeface="Cairo Light" panose="00000400000000000000" pitchFamily="2" charset="-78"/>
                <a:cs typeface="Cairo Light" panose="00000400000000000000" pitchFamily="2" charset="-78"/>
              </a:rPr>
              <a:t>% At high risk or had the disease</a:t>
            </a:r>
          </a:p>
        </p:txBody>
      </p:sp>
      <p:cxnSp>
        <p:nvCxnSpPr>
          <p:cNvPr id="128" name="Straight Connector 127">
            <a:extLst>
              <a:ext uri="{FF2B5EF4-FFF2-40B4-BE49-F238E27FC236}">
                <a16:creationId xmlns:a16="http://schemas.microsoft.com/office/drawing/2014/main" id="{4479C582-4482-CA1A-E7ED-00E602341904}"/>
              </a:ext>
            </a:extLst>
          </p:cNvPr>
          <p:cNvCxnSpPr>
            <a:cxnSpLocks/>
          </p:cNvCxnSpPr>
          <p:nvPr/>
        </p:nvCxnSpPr>
        <p:spPr>
          <a:xfrm>
            <a:off x="6622801" y="2059762"/>
            <a:ext cx="0" cy="2103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0AF3CD1-69D9-3D00-92DC-D1A1597F07C9}"/>
              </a:ext>
            </a:extLst>
          </p:cNvPr>
          <p:cNvCxnSpPr>
            <a:cxnSpLocks/>
          </p:cNvCxnSpPr>
          <p:nvPr/>
        </p:nvCxnSpPr>
        <p:spPr>
          <a:xfrm>
            <a:off x="7929604" y="2059762"/>
            <a:ext cx="0" cy="2103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2F744A2F-0E59-96E1-46A7-8A1DC5EE8D77}"/>
              </a:ext>
            </a:extLst>
          </p:cNvPr>
          <p:cNvCxnSpPr>
            <a:cxnSpLocks/>
          </p:cNvCxnSpPr>
          <p:nvPr/>
        </p:nvCxnSpPr>
        <p:spPr>
          <a:xfrm>
            <a:off x="9383449" y="2059762"/>
            <a:ext cx="0" cy="2103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A6D10E8-ED96-D548-DB88-A2B6118B4607}"/>
              </a:ext>
            </a:extLst>
          </p:cNvPr>
          <p:cNvCxnSpPr>
            <a:cxnSpLocks/>
          </p:cNvCxnSpPr>
          <p:nvPr/>
        </p:nvCxnSpPr>
        <p:spPr>
          <a:xfrm>
            <a:off x="10549640" y="2059762"/>
            <a:ext cx="0" cy="210312"/>
          </a:xfrm>
          <a:prstGeom prst="line">
            <a:avLst/>
          </a:prstGeom>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CB9BDE3B-9F3A-C637-64DC-38357ECF3D5A}"/>
              </a:ext>
            </a:extLst>
          </p:cNvPr>
          <p:cNvSpPr txBox="1"/>
          <p:nvPr/>
        </p:nvSpPr>
        <p:spPr>
          <a:xfrm>
            <a:off x="6011912" y="2027528"/>
            <a:ext cx="624487" cy="276999"/>
          </a:xfrm>
          <a:prstGeom prst="rect">
            <a:avLst/>
          </a:prstGeom>
          <a:noFill/>
        </p:spPr>
        <p:txBody>
          <a:bodyPr wrap="square">
            <a:spAutoFit/>
          </a:bodyPr>
          <a:lstStyle/>
          <a:p>
            <a:pPr algn="r" rtl="1"/>
            <a:r>
              <a:rPr lang="ar-SA" sz="1200" b="1">
                <a:latin typeface="Cairo Light" panose="00000400000000000000" pitchFamily="2" charset="-78"/>
                <a:cs typeface="Cairo Light" panose="00000400000000000000" pitchFamily="2" charset="-78"/>
              </a:rPr>
              <a:t>55%</a:t>
            </a:r>
            <a:endParaRPr lang="en-US" sz="1200" b="1">
              <a:latin typeface="Cairo Light" panose="00000400000000000000" pitchFamily="2" charset="-78"/>
              <a:cs typeface="Cairo Light" panose="00000400000000000000" pitchFamily="2" charset="-78"/>
            </a:endParaRPr>
          </a:p>
        </p:txBody>
      </p:sp>
      <p:sp>
        <p:nvSpPr>
          <p:cNvPr id="138" name="TextBox 137">
            <a:extLst>
              <a:ext uri="{FF2B5EF4-FFF2-40B4-BE49-F238E27FC236}">
                <a16:creationId xmlns:a16="http://schemas.microsoft.com/office/drawing/2014/main" id="{380512DA-CB0E-C650-47B6-C6BDB33EE0AB}"/>
              </a:ext>
            </a:extLst>
          </p:cNvPr>
          <p:cNvSpPr txBox="1"/>
          <p:nvPr/>
        </p:nvSpPr>
        <p:spPr>
          <a:xfrm>
            <a:off x="6539562" y="2027528"/>
            <a:ext cx="615742" cy="276999"/>
          </a:xfrm>
          <a:prstGeom prst="rect">
            <a:avLst/>
          </a:prstGeom>
          <a:noFill/>
        </p:spPr>
        <p:txBody>
          <a:bodyPr wrap="square">
            <a:spAutoFit/>
          </a:bodyPr>
          <a:lstStyle/>
          <a:p>
            <a:pPr algn="r" rtl="1"/>
            <a:r>
              <a:rPr lang="ar-SA" sz="1200" b="1">
                <a:solidFill>
                  <a:schemeClr val="accent5"/>
                </a:solidFill>
                <a:latin typeface="Cairo Light" panose="00000400000000000000" pitchFamily="2" charset="-78"/>
                <a:cs typeface="Cairo Light" panose="00000400000000000000" pitchFamily="2" charset="-78"/>
              </a:rPr>
              <a:t>19%</a:t>
            </a:r>
            <a:endParaRPr lang="en-US" sz="1200" b="1">
              <a:solidFill>
                <a:schemeClr val="accent5"/>
              </a:solidFill>
              <a:latin typeface="Cairo Light" panose="00000400000000000000" pitchFamily="2" charset="-78"/>
              <a:cs typeface="Cairo Light" panose="00000400000000000000" pitchFamily="2" charset="-78"/>
            </a:endParaRPr>
          </a:p>
        </p:txBody>
      </p:sp>
      <p:sp>
        <p:nvSpPr>
          <p:cNvPr id="139" name="TextBox 138">
            <a:extLst>
              <a:ext uri="{FF2B5EF4-FFF2-40B4-BE49-F238E27FC236}">
                <a16:creationId xmlns:a16="http://schemas.microsoft.com/office/drawing/2014/main" id="{3FCAA945-41E6-02D2-148E-616573759F79}"/>
              </a:ext>
            </a:extLst>
          </p:cNvPr>
          <p:cNvSpPr txBox="1"/>
          <p:nvPr/>
        </p:nvSpPr>
        <p:spPr>
          <a:xfrm>
            <a:off x="7860814" y="2027528"/>
            <a:ext cx="745375" cy="276999"/>
          </a:xfrm>
          <a:prstGeom prst="rect">
            <a:avLst/>
          </a:prstGeom>
          <a:noFill/>
        </p:spPr>
        <p:txBody>
          <a:bodyPr wrap="square">
            <a:spAutoFit/>
          </a:bodyPr>
          <a:lstStyle/>
          <a:p>
            <a:pPr algn="r" rtl="1"/>
            <a:r>
              <a:rPr lang="ar-SA" sz="1200" b="1">
                <a:solidFill>
                  <a:schemeClr val="accent5"/>
                </a:solidFill>
                <a:latin typeface="Cairo Light" panose="00000400000000000000" pitchFamily="2" charset="-78"/>
                <a:cs typeface="Cairo Light" panose="00000400000000000000" pitchFamily="2" charset="-78"/>
              </a:rPr>
              <a:t>73%</a:t>
            </a:r>
            <a:endParaRPr lang="en-US" sz="1200" b="1">
              <a:solidFill>
                <a:schemeClr val="accent5"/>
              </a:solidFill>
              <a:latin typeface="Cairo Light" panose="00000400000000000000" pitchFamily="2" charset="-78"/>
              <a:cs typeface="Cairo Light" panose="00000400000000000000" pitchFamily="2" charset="-78"/>
            </a:endParaRPr>
          </a:p>
        </p:txBody>
      </p:sp>
      <p:sp>
        <p:nvSpPr>
          <p:cNvPr id="140" name="TextBox 139">
            <a:extLst>
              <a:ext uri="{FF2B5EF4-FFF2-40B4-BE49-F238E27FC236}">
                <a16:creationId xmlns:a16="http://schemas.microsoft.com/office/drawing/2014/main" id="{A354F98A-8993-D1B5-9B41-145302B6626F}"/>
              </a:ext>
            </a:extLst>
          </p:cNvPr>
          <p:cNvSpPr txBox="1"/>
          <p:nvPr/>
        </p:nvSpPr>
        <p:spPr>
          <a:xfrm>
            <a:off x="9305774" y="2027528"/>
            <a:ext cx="636724" cy="276999"/>
          </a:xfrm>
          <a:prstGeom prst="rect">
            <a:avLst/>
          </a:prstGeom>
          <a:noFill/>
        </p:spPr>
        <p:txBody>
          <a:bodyPr wrap="square">
            <a:spAutoFit/>
          </a:bodyPr>
          <a:lstStyle/>
          <a:p>
            <a:pPr algn="r" rtl="1"/>
            <a:r>
              <a:rPr lang="ar-SA" sz="1200" b="1">
                <a:solidFill>
                  <a:schemeClr val="accent5"/>
                </a:solidFill>
                <a:latin typeface="Cairo Light" panose="00000400000000000000" pitchFamily="2" charset="-78"/>
                <a:cs typeface="Cairo Light" panose="00000400000000000000" pitchFamily="2" charset="-78"/>
              </a:rPr>
              <a:t>74%</a:t>
            </a:r>
            <a:endParaRPr lang="en-US" sz="1200" b="1">
              <a:solidFill>
                <a:schemeClr val="accent5"/>
              </a:solidFill>
              <a:latin typeface="Cairo Light" panose="00000400000000000000" pitchFamily="2" charset="-78"/>
              <a:cs typeface="Cairo Light" panose="00000400000000000000" pitchFamily="2" charset="-78"/>
            </a:endParaRPr>
          </a:p>
        </p:txBody>
      </p:sp>
      <p:sp>
        <p:nvSpPr>
          <p:cNvPr id="141" name="TextBox 140">
            <a:extLst>
              <a:ext uri="{FF2B5EF4-FFF2-40B4-BE49-F238E27FC236}">
                <a16:creationId xmlns:a16="http://schemas.microsoft.com/office/drawing/2014/main" id="{32612783-420D-C906-3015-DA1FFD6761E9}"/>
              </a:ext>
            </a:extLst>
          </p:cNvPr>
          <p:cNvSpPr txBox="1"/>
          <p:nvPr/>
        </p:nvSpPr>
        <p:spPr>
          <a:xfrm>
            <a:off x="7240979" y="2027528"/>
            <a:ext cx="693059" cy="276999"/>
          </a:xfrm>
          <a:prstGeom prst="rect">
            <a:avLst/>
          </a:prstGeom>
          <a:noFill/>
        </p:spPr>
        <p:txBody>
          <a:bodyPr wrap="square">
            <a:spAutoFit/>
          </a:bodyPr>
          <a:lstStyle/>
          <a:p>
            <a:pPr algn="r" rtl="1"/>
            <a:r>
              <a:rPr lang="ar-SA" sz="1200" b="1">
                <a:latin typeface="Cairo Light" panose="00000400000000000000" pitchFamily="2" charset="-78"/>
                <a:cs typeface="Cairo Light" panose="00000400000000000000" pitchFamily="2" charset="-78"/>
              </a:rPr>
              <a:t>73%</a:t>
            </a:r>
            <a:endParaRPr lang="en-US" sz="1200" b="1">
              <a:latin typeface="Cairo Light" panose="00000400000000000000" pitchFamily="2" charset="-78"/>
              <a:cs typeface="Cairo Light" panose="00000400000000000000" pitchFamily="2" charset="-78"/>
            </a:endParaRPr>
          </a:p>
        </p:txBody>
      </p:sp>
      <p:sp>
        <p:nvSpPr>
          <p:cNvPr id="142" name="TextBox 141">
            <a:extLst>
              <a:ext uri="{FF2B5EF4-FFF2-40B4-BE49-F238E27FC236}">
                <a16:creationId xmlns:a16="http://schemas.microsoft.com/office/drawing/2014/main" id="{6F304A23-1244-58F1-5290-9F9A3451FB28}"/>
              </a:ext>
            </a:extLst>
          </p:cNvPr>
          <p:cNvSpPr txBox="1"/>
          <p:nvPr/>
        </p:nvSpPr>
        <p:spPr>
          <a:xfrm>
            <a:off x="8685938" y="2027528"/>
            <a:ext cx="693888" cy="276999"/>
          </a:xfrm>
          <a:prstGeom prst="rect">
            <a:avLst/>
          </a:prstGeom>
          <a:noFill/>
        </p:spPr>
        <p:txBody>
          <a:bodyPr wrap="square">
            <a:spAutoFit/>
          </a:bodyPr>
          <a:lstStyle/>
          <a:p>
            <a:pPr algn="r" rtl="1"/>
            <a:r>
              <a:rPr lang="ar-SA" sz="1200" b="1">
                <a:latin typeface="Cairo Light" panose="00000400000000000000" pitchFamily="2" charset="-78"/>
                <a:cs typeface="Cairo Light" panose="00000400000000000000" pitchFamily="2" charset="-78"/>
              </a:rPr>
              <a:t>86%</a:t>
            </a:r>
            <a:endParaRPr lang="en-US" sz="1200" b="1">
              <a:latin typeface="Cairo Light" panose="00000400000000000000" pitchFamily="2" charset="-78"/>
              <a:cs typeface="Cairo Light" panose="00000400000000000000" pitchFamily="2" charset="-78"/>
            </a:endParaRPr>
          </a:p>
        </p:txBody>
      </p:sp>
      <p:sp>
        <p:nvSpPr>
          <p:cNvPr id="143" name="TextBox 142">
            <a:extLst>
              <a:ext uri="{FF2B5EF4-FFF2-40B4-BE49-F238E27FC236}">
                <a16:creationId xmlns:a16="http://schemas.microsoft.com/office/drawing/2014/main" id="{DA8985A3-2A00-FFB8-8FD0-3F4B97B76303}"/>
              </a:ext>
            </a:extLst>
          </p:cNvPr>
          <p:cNvSpPr txBox="1"/>
          <p:nvPr/>
        </p:nvSpPr>
        <p:spPr>
          <a:xfrm>
            <a:off x="9946122" y="2027528"/>
            <a:ext cx="615742" cy="276999"/>
          </a:xfrm>
          <a:prstGeom prst="rect">
            <a:avLst/>
          </a:prstGeom>
          <a:noFill/>
        </p:spPr>
        <p:txBody>
          <a:bodyPr wrap="square">
            <a:spAutoFit/>
          </a:bodyPr>
          <a:lstStyle/>
          <a:p>
            <a:pPr algn="r" rtl="1"/>
            <a:r>
              <a:rPr lang="ar-SA" sz="1200" b="1">
                <a:latin typeface="Cairo Light" panose="00000400000000000000" pitchFamily="2" charset="-78"/>
                <a:cs typeface="Cairo Light" panose="00000400000000000000" pitchFamily="2" charset="-78"/>
              </a:rPr>
              <a:t>96%</a:t>
            </a:r>
            <a:endParaRPr lang="en-US" sz="1200" b="1">
              <a:latin typeface="Cairo Light" panose="00000400000000000000" pitchFamily="2" charset="-78"/>
              <a:cs typeface="Cairo Light" panose="00000400000000000000" pitchFamily="2" charset="-78"/>
            </a:endParaRPr>
          </a:p>
        </p:txBody>
      </p:sp>
      <p:sp>
        <p:nvSpPr>
          <p:cNvPr id="144" name="TextBox 143">
            <a:extLst>
              <a:ext uri="{FF2B5EF4-FFF2-40B4-BE49-F238E27FC236}">
                <a16:creationId xmlns:a16="http://schemas.microsoft.com/office/drawing/2014/main" id="{B82F98A6-D0AD-238A-7D85-3D8603C2106B}"/>
              </a:ext>
            </a:extLst>
          </p:cNvPr>
          <p:cNvSpPr txBox="1"/>
          <p:nvPr/>
        </p:nvSpPr>
        <p:spPr>
          <a:xfrm>
            <a:off x="10359583" y="2027528"/>
            <a:ext cx="637496" cy="276999"/>
          </a:xfrm>
          <a:prstGeom prst="rect">
            <a:avLst/>
          </a:prstGeom>
          <a:noFill/>
        </p:spPr>
        <p:txBody>
          <a:bodyPr wrap="square">
            <a:spAutoFit/>
          </a:bodyPr>
          <a:lstStyle/>
          <a:p>
            <a:pPr algn="r" rtl="1"/>
            <a:r>
              <a:rPr lang="ar-SA" sz="1200" b="1">
                <a:solidFill>
                  <a:schemeClr val="accent5"/>
                </a:solidFill>
                <a:latin typeface="Cairo Light" panose="00000400000000000000" pitchFamily="2" charset="-78"/>
                <a:cs typeface="Cairo Light" panose="00000400000000000000" pitchFamily="2" charset="-78"/>
              </a:rPr>
              <a:t>90%</a:t>
            </a:r>
            <a:endParaRPr lang="en-US" sz="1200" b="1">
              <a:solidFill>
                <a:schemeClr val="accent5"/>
              </a:solidFill>
              <a:latin typeface="Cairo Light" panose="00000400000000000000" pitchFamily="2" charset="-78"/>
              <a:cs typeface="Cairo Light" panose="00000400000000000000" pitchFamily="2" charset="-78"/>
            </a:endParaRPr>
          </a:p>
        </p:txBody>
      </p:sp>
      <p:cxnSp>
        <p:nvCxnSpPr>
          <p:cNvPr id="14" name="Straight Connector 13">
            <a:extLst>
              <a:ext uri="{FF2B5EF4-FFF2-40B4-BE49-F238E27FC236}">
                <a16:creationId xmlns:a16="http://schemas.microsoft.com/office/drawing/2014/main" id="{E3AAF910-33FF-EFF2-52F2-CA03FD4AD585}"/>
              </a:ext>
            </a:extLst>
          </p:cNvPr>
          <p:cNvCxnSpPr>
            <a:cxnSpLocks/>
          </p:cNvCxnSpPr>
          <p:nvPr/>
        </p:nvCxnSpPr>
        <p:spPr>
          <a:xfrm>
            <a:off x="5444241" y="2059762"/>
            <a:ext cx="0" cy="210312"/>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478BCC-B316-183A-3AFD-8725383F4484}"/>
              </a:ext>
            </a:extLst>
          </p:cNvPr>
          <p:cNvSpPr txBox="1"/>
          <p:nvPr/>
        </p:nvSpPr>
        <p:spPr>
          <a:xfrm>
            <a:off x="4833352" y="2027528"/>
            <a:ext cx="624487" cy="276999"/>
          </a:xfrm>
          <a:prstGeom prst="rect">
            <a:avLst/>
          </a:prstGeom>
          <a:noFill/>
        </p:spPr>
        <p:txBody>
          <a:bodyPr wrap="square">
            <a:spAutoFit/>
          </a:bodyPr>
          <a:lstStyle/>
          <a:p>
            <a:pPr algn="r" rtl="1"/>
            <a:r>
              <a:rPr lang="ar-SA" sz="1200" b="1">
                <a:latin typeface="Cairo Light" panose="00000400000000000000" pitchFamily="2" charset="-78"/>
                <a:cs typeface="Cairo Light" panose="00000400000000000000" pitchFamily="2" charset="-78"/>
              </a:rPr>
              <a:t>0%</a:t>
            </a:r>
            <a:endParaRPr lang="en-US" sz="1200" b="1">
              <a:latin typeface="Cairo Light" panose="00000400000000000000" pitchFamily="2" charset="-78"/>
              <a:cs typeface="Cairo Light" panose="00000400000000000000" pitchFamily="2" charset="-78"/>
            </a:endParaRPr>
          </a:p>
        </p:txBody>
      </p:sp>
      <p:sp>
        <p:nvSpPr>
          <p:cNvPr id="18" name="TextBox 17">
            <a:extLst>
              <a:ext uri="{FF2B5EF4-FFF2-40B4-BE49-F238E27FC236}">
                <a16:creationId xmlns:a16="http://schemas.microsoft.com/office/drawing/2014/main" id="{DD627903-6647-E4B1-7B7E-6D4A67C1F099}"/>
              </a:ext>
            </a:extLst>
          </p:cNvPr>
          <p:cNvSpPr txBox="1"/>
          <p:nvPr/>
        </p:nvSpPr>
        <p:spPr>
          <a:xfrm>
            <a:off x="5361002" y="2027528"/>
            <a:ext cx="615742" cy="276999"/>
          </a:xfrm>
          <a:prstGeom prst="rect">
            <a:avLst/>
          </a:prstGeom>
          <a:noFill/>
        </p:spPr>
        <p:txBody>
          <a:bodyPr wrap="square">
            <a:spAutoFit/>
          </a:bodyPr>
          <a:lstStyle/>
          <a:p>
            <a:pPr algn="r" rtl="1"/>
            <a:r>
              <a:rPr lang="ar-SA" sz="1200" b="1" dirty="0">
                <a:solidFill>
                  <a:schemeClr val="accent5"/>
                </a:solidFill>
                <a:latin typeface="Cairo Light" panose="00000400000000000000" pitchFamily="2" charset="-78"/>
                <a:cs typeface="Cairo Light" panose="00000400000000000000" pitchFamily="2" charset="-78"/>
              </a:rPr>
              <a:t>0%</a:t>
            </a:r>
            <a:endParaRPr lang="en-US" sz="1200" b="1" dirty="0">
              <a:solidFill>
                <a:schemeClr val="accent5"/>
              </a:solidFill>
              <a:latin typeface="Cairo Light" panose="00000400000000000000" pitchFamily="2" charset="-78"/>
              <a:cs typeface="Cairo Light" panose="00000400000000000000" pitchFamily="2" charset="-78"/>
            </a:endParaRPr>
          </a:p>
        </p:txBody>
      </p:sp>
      <p:graphicFrame>
        <p:nvGraphicFramePr>
          <p:cNvPr id="21" name="Chart 20">
            <a:extLst>
              <a:ext uri="{FF2B5EF4-FFF2-40B4-BE49-F238E27FC236}">
                <a16:creationId xmlns:a16="http://schemas.microsoft.com/office/drawing/2014/main" id="{6A80CE86-4279-BBD1-9B00-3EACF9F58927}"/>
              </a:ext>
            </a:extLst>
          </p:cNvPr>
          <p:cNvGraphicFramePr/>
          <p:nvPr/>
        </p:nvGraphicFramePr>
        <p:xfrm>
          <a:off x="4523956" y="2332258"/>
          <a:ext cx="6798394" cy="3295097"/>
        </p:xfrm>
        <a:graphic>
          <a:graphicData uri="http://schemas.openxmlformats.org/drawingml/2006/chart">
            <c:chart xmlns:c="http://schemas.openxmlformats.org/drawingml/2006/chart" xmlns:r="http://schemas.openxmlformats.org/officeDocument/2006/relationships" r:id="rId10"/>
          </a:graphicData>
        </a:graphic>
      </p:graphicFrame>
      <p:cxnSp>
        <p:nvCxnSpPr>
          <p:cNvPr id="10" name="Straight Connector 9">
            <a:extLst>
              <a:ext uri="{FF2B5EF4-FFF2-40B4-BE49-F238E27FC236}">
                <a16:creationId xmlns:a16="http://schemas.microsoft.com/office/drawing/2014/main" id="{28D48543-2D5C-53F6-18BC-B8D3B78A295E}"/>
              </a:ext>
            </a:extLst>
          </p:cNvPr>
          <p:cNvCxnSpPr>
            <a:cxnSpLocks/>
          </p:cNvCxnSpPr>
          <p:nvPr/>
        </p:nvCxnSpPr>
        <p:spPr>
          <a:xfrm>
            <a:off x="7485278" y="2116667"/>
            <a:ext cx="0" cy="3630990"/>
          </a:xfrm>
          <a:prstGeom prst="line">
            <a:avLst/>
          </a:prstGeom>
          <a:ln w="38100">
            <a:solidFill>
              <a:srgbClr val="3F8167"/>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02C32DE-BD49-D769-F452-96797E24DD97}"/>
              </a:ext>
            </a:extLst>
          </p:cNvPr>
          <p:cNvCxnSpPr>
            <a:cxnSpLocks/>
          </p:cNvCxnSpPr>
          <p:nvPr/>
        </p:nvCxnSpPr>
        <p:spPr>
          <a:xfrm>
            <a:off x="5013705" y="4314456"/>
            <a:ext cx="304790" cy="0"/>
          </a:xfrm>
          <a:prstGeom prst="line">
            <a:avLst/>
          </a:prstGeom>
          <a:ln w="38100">
            <a:solidFill>
              <a:srgbClr val="3F8167"/>
            </a:solidFill>
            <a:prstDash val="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D0387FC-F2B2-21D9-F320-BFE8D22350E2}"/>
              </a:ext>
            </a:extLst>
          </p:cNvPr>
          <p:cNvSpPr txBox="1"/>
          <p:nvPr/>
        </p:nvSpPr>
        <p:spPr>
          <a:xfrm>
            <a:off x="5301483" y="3853312"/>
            <a:ext cx="1618650" cy="485518"/>
          </a:xfrm>
          <a:prstGeom prst="rect">
            <a:avLst/>
          </a:prstGeom>
          <a:noFill/>
        </p:spPr>
        <p:txBody>
          <a:bodyPr wrap="square">
            <a:spAutoFit/>
          </a:bodyPr>
          <a:lstStyle/>
          <a:p>
            <a:pPr rtl="1">
              <a:lnSpc>
                <a:spcPct val="90000"/>
              </a:lnSpc>
              <a:spcBef>
                <a:spcPct val="0"/>
              </a:spcBef>
              <a:spcAft>
                <a:spcPct val="0"/>
              </a:spcAft>
            </a:pPr>
            <a:r>
              <a:rPr lang="en-US" sz="1400">
                <a:latin typeface="Cairo Light" panose="00000400000000000000" pitchFamily="2" charset="-78"/>
                <a:cs typeface="Cairo Light" panose="00000400000000000000" pitchFamily="2" charset="-78"/>
              </a:rPr>
              <a:t>Target population in study</a:t>
            </a:r>
          </a:p>
        </p:txBody>
      </p:sp>
      <p:cxnSp>
        <p:nvCxnSpPr>
          <p:cNvPr id="26" name="Straight Connector 25">
            <a:extLst>
              <a:ext uri="{FF2B5EF4-FFF2-40B4-BE49-F238E27FC236}">
                <a16:creationId xmlns:a16="http://schemas.microsoft.com/office/drawing/2014/main" id="{80E2AC66-82A1-2EB7-1319-0AA4FA647B79}"/>
              </a:ext>
            </a:extLst>
          </p:cNvPr>
          <p:cNvCxnSpPr>
            <a:cxnSpLocks/>
          </p:cNvCxnSpPr>
          <p:nvPr/>
        </p:nvCxnSpPr>
        <p:spPr>
          <a:xfrm flipH="1">
            <a:off x="8498348" y="6368951"/>
            <a:ext cx="187589" cy="0"/>
          </a:xfrm>
          <a:prstGeom prst="line">
            <a:avLst/>
          </a:prstGeom>
          <a:ln w="38100">
            <a:solidFill>
              <a:srgbClr val="3F8167"/>
            </a:solidFill>
            <a:prstDash val="dash"/>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330CD5D-9955-FC6F-FAD3-B0206272901A}"/>
              </a:ext>
            </a:extLst>
          </p:cNvPr>
          <p:cNvSpPr txBox="1"/>
          <p:nvPr/>
        </p:nvSpPr>
        <p:spPr>
          <a:xfrm>
            <a:off x="8685937" y="6253219"/>
            <a:ext cx="2822889" cy="430887"/>
          </a:xfrm>
          <a:prstGeom prst="rect">
            <a:avLst/>
          </a:prstGeom>
          <a:noFill/>
        </p:spPr>
        <p:txBody>
          <a:bodyPr wrap="square" rtlCol="0">
            <a:spAutoFit/>
          </a:bodyPr>
          <a:lstStyle/>
          <a:p>
            <a:r>
              <a:rPr lang="en-US" sz="1100" b="0" i="0">
                <a:solidFill>
                  <a:srgbClr val="111111"/>
                </a:solidFill>
                <a:effectLst/>
                <a:latin typeface="Cairo Light" panose="00000400000000000000" pitchFamily="2" charset="-78"/>
                <a:cs typeface="Cairo Light" panose="00000400000000000000" pitchFamily="2" charset="-78"/>
              </a:rPr>
              <a:t>local and international studies recommend screening those over 35 years old</a:t>
            </a:r>
            <a:endParaRPr lang="en-US" sz="1100">
              <a:latin typeface="Cairo Light" panose="00000400000000000000" pitchFamily="2" charset="-78"/>
              <a:cs typeface="Cairo Light" panose="00000400000000000000" pitchFamily="2" charset="-78"/>
            </a:endParaRPr>
          </a:p>
        </p:txBody>
      </p:sp>
      <p:grpSp>
        <p:nvGrpSpPr>
          <p:cNvPr id="8" name="Group 7">
            <a:extLst>
              <a:ext uri="{FF2B5EF4-FFF2-40B4-BE49-F238E27FC236}">
                <a16:creationId xmlns:a16="http://schemas.microsoft.com/office/drawing/2014/main" id="{63DF04B3-6A47-A896-4F0A-BAB58C15C59F}"/>
              </a:ext>
            </a:extLst>
          </p:cNvPr>
          <p:cNvGrpSpPr/>
          <p:nvPr/>
        </p:nvGrpSpPr>
        <p:grpSpPr>
          <a:xfrm>
            <a:off x="2499360" y="7345680"/>
            <a:ext cx="7414121" cy="1099595"/>
            <a:chOff x="6396580" y="2486131"/>
            <a:chExt cx="5588897" cy="1034899"/>
          </a:xfrm>
        </p:grpSpPr>
        <p:sp>
          <p:nvSpPr>
            <p:cNvPr id="12" name="TextBox 11">
              <a:extLst>
                <a:ext uri="{FF2B5EF4-FFF2-40B4-BE49-F238E27FC236}">
                  <a16:creationId xmlns:a16="http://schemas.microsoft.com/office/drawing/2014/main" id="{95BB1EA8-9797-8526-E60E-C95DDA612E11}"/>
                </a:ext>
              </a:extLst>
            </p:cNvPr>
            <p:cNvSpPr txBox="1"/>
            <p:nvPr/>
          </p:nvSpPr>
          <p:spPr>
            <a:xfrm>
              <a:off x="6396580" y="2711677"/>
              <a:ext cx="1474812" cy="584775"/>
            </a:xfrm>
            <a:prstGeom prst="rect">
              <a:avLst/>
            </a:prstGeom>
            <a:noFill/>
          </p:spPr>
          <p:txBody>
            <a:bodyPr wrap="square" rtlCol="0">
              <a:spAutoFit/>
            </a:bodyPr>
            <a:lstStyle/>
            <a:p>
              <a:pPr marL="0" algn="r" defTabSz="914400" rtl="1" eaLnBrk="1" latinLnBrk="0" hangingPunct="1"/>
              <a:r>
                <a:rPr lang="en-US" sz="3200" b="1">
                  <a:highlight>
                    <a:srgbClr val="FFFF00"/>
                  </a:highlight>
                  <a:latin typeface="Cairo Light" panose="00000400000000000000" pitchFamily="2" charset="-78"/>
                  <a:cs typeface="Cairo Light" panose="00000400000000000000" pitchFamily="2" charset="-78"/>
                </a:rPr>
                <a:t>Insights</a:t>
              </a:r>
              <a:endParaRPr lang="en-SA" sz="1400">
                <a:highlight>
                  <a:srgbClr val="FFFF00"/>
                </a:highlight>
                <a:latin typeface="Cairo Light" panose="00000400000000000000" pitchFamily="2" charset="-78"/>
                <a:cs typeface="Cairo Light" panose="00000400000000000000" pitchFamily="2" charset="-78"/>
              </a:endParaRPr>
            </a:p>
          </p:txBody>
        </p:sp>
        <p:sp>
          <p:nvSpPr>
            <p:cNvPr id="20" name="TextBox 19">
              <a:extLst>
                <a:ext uri="{FF2B5EF4-FFF2-40B4-BE49-F238E27FC236}">
                  <a16:creationId xmlns:a16="http://schemas.microsoft.com/office/drawing/2014/main" id="{322E1684-8E85-EEEF-3F7A-EC3018CCF717}"/>
                </a:ext>
              </a:extLst>
            </p:cNvPr>
            <p:cNvSpPr txBox="1"/>
            <p:nvPr/>
          </p:nvSpPr>
          <p:spPr>
            <a:xfrm>
              <a:off x="8208310" y="2486131"/>
              <a:ext cx="3777167" cy="1034899"/>
            </a:xfrm>
            <a:prstGeom prst="rect">
              <a:avLst/>
            </a:prstGeom>
            <a:noFill/>
          </p:spPr>
          <p:txBody>
            <a:bodyPr wrap="square" lIns="91440" tIns="45720" rIns="91440" bIns="45720" rtlCol="0" anchor="t">
              <a:spAutoFit/>
            </a:bodyPr>
            <a:lstStyle/>
            <a:p>
              <a:pPr algn="r" rtl="1">
                <a:lnSpc>
                  <a:spcPct val="150000"/>
                </a:lnSpc>
              </a:pPr>
              <a:endParaRPr lang="en-US" sz="1400">
                <a:highlight>
                  <a:srgbClr val="FFFF00"/>
                </a:highlight>
                <a:latin typeface="Cairo Light" panose="00000400000000000000" pitchFamily="2" charset="-78"/>
                <a:cs typeface="Cairo Light" panose="00000400000000000000" pitchFamily="2" charset="-78"/>
              </a:endParaRPr>
            </a:p>
            <a:p>
              <a:pPr marL="285750" indent="-285750">
                <a:lnSpc>
                  <a:spcPct val="150000"/>
                </a:lnSpc>
                <a:buFont typeface="Wingdings" pitchFamily="2" charset="2"/>
                <a:buChar char="§"/>
              </a:pPr>
              <a:r>
                <a:rPr lang="en-US" sz="1400">
                  <a:highlight>
                    <a:srgbClr val="FFFF00"/>
                  </a:highlight>
                  <a:latin typeface="Cairo Light" panose="00000400000000000000" pitchFamily="2" charset="-78"/>
                  <a:cs typeface="Cairo Light" panose="00000400000000000000" pitchFamily="2" charset="-78"/>
                </a:rPr>
                <a:t>Men represented 55% of the total identified</a:t>
              </a:r>
            </a:p>
            <a:p>
              <a:pPr marL="285750" indent="-285750">
                <a:lnSpc>
                  <a:spcPct val="150000"/>
                </a:lnSpc>
                <a:buFont typeface="Wingdings" pitchFamily="2" charset="2"/>
                <a:buChar char="§"/>
              </a:pPr>
              <a:r>
                <a:rPr lang="en-US" sz="1400">
                  <a:highlight>
                    <a:srgbClr val="FFFF00"/>
                  </a:highlight>
                  <a:latin typeface="Cairo Light" panose="00000400000000000000" pitchFamily="2" charset="-78"/>
                  <a:cs typeface="Cairo Light" panose="00000400000000000000" pitchFamily="2" charset="-78"/>
                </a:rPr>
                <a:t>73% of those identified were over 50 years old</a:t>
              </a:r>
              <a:endParaRPr lang="ar-SA" sz="1400">
                <a:highlight>
                  <a:srgbClr val="FFFF00"/>
                </a:highlight>
                <a:latin typeface="Cairo Light" panose="00000400000000000000" pitchFamily="2" charset="-78"/>
                <a:cs typeface="Cairo Light" panose="00000400000000000000" pitchFamily="2" charset="-78"/>
              </a:endParaRPr>
            </a:p>
          </p:txBody>
        </p:sp>
      </p:grpSp>
      <p:sp>
        <p:nvSpPr>
          <p:cNvPr id="27" name="TextBox 26">
            <a:extLst>
              <a:ext uri="{FF2B5EF4-FFF2-40B4-BE49-F238E27FC236}">
                <a16:creationId xmlns:a16="http://schemas.microsoft.com/office/drawing/2014/main" id="{C824E931-9692-06B9-B874-0A63008A7DCA}"/>
              </a:ext>
            </a:extLst>
          </p:cNvPr>
          <p:cNvSpPr txBox="1"/>
          <p:nvPr/>
        </p:nvSpPr>
        <p:spPr>
          <a:xfrm>
            <a:off x="7691398" y="5734512"/>
            <a:ext cx="476412" cy="307777"/>
          </a:xfrm>
          <a:prstGeom prst="rect">
            <a:avLst/>
          </a:prstGeom>
          <a:noFill/>
        </p:spPr>
        <p:txBody>
          <a:bodyPr wrap="none" rtlCol="0">
            <a:spAutoFit/>
          </a:bodyPr>
          <a:lstStyle/>
          <a:p>
            <a:r>
              <a:rPr lang="en-US" sz="1400" b="1">
                <a:latin typeface="Cairo" pitchFamily="2" charset="-78"/>
                <a:cs typeface="Cairo" pitchFamily="2" charset="-78"/>
              </a:rPr>
              <a:t>Age</a:t>
            </a:r>
          </a:p>
        </p:txBody>
      </p:sp>
      <p:sp>
        <p:nvSpPr>
          <p:cNvPr id="31" name="TextBox 30">
            <a:extLst>
              <a:ext uri="{FF2B5EF4-FFF2-40B4-BE49-F238E27FC236}">
                <a16:creationId xmlns:a16="http://schemas.microsoft.com/office/drawing/2014/main" id="{23A39121-3721-DE4A-11D3-A054A452B9FA}"/>
              </a:ext>
            </a:extLst>
          </p:cNvPr>
          <p:cNvSpPr txBox="1"/>
          <p:nvPr/>
        </p:nvSpPr>
        <p:spPr>
          <a:xfrm rot="16200000">
            <a:off x="10142453" y="3633738"/>
            <a:ext cx="2600392" cy="307777"/>
          </a:xfrm>
          <a:prstGeom prst="rect">
            <a:avLst/>
          </a:prstGeom>
          <a:noFill/>
        </p:spPr>
        <p:txBody>
          <a:bodyPr wrap="none" rtlCol="0">
            <a:spAutoFit/>
          </a:bodyPr>
          <a:lstStyle/>
          <a:p>
            <a:r>
              <a:rPr lang="en-US" sz="1400" b="1">
                <a:latin typeface="Cairo" pitchFamily="2" charset="-78"/>
                <a:cs typeface="Cairo" pitchFamily="2" charset="-78"/>
              </a:rPr>
              <a:t>Number Of People At High Risk</a:t>
            </a:r>
          </a:p>
        </p:txBody>
      </p:sp>
    </p:spTree>
    <p:extLst>
      <p:ext uri="{BB962C8B-B14F-4D97-AF65-F5344CB8AC3E}">
        <p14:creationId xmlns:p14="http://schemas.microsoft.com/office/powerpoint/2010/main" val="2287558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Rounded Corners 49">
            <a:extLst>
              <a:ext uri="{FF2B5EF4-FFF2-40B4-BE49-F238E27FC236}">
                <a16:creationId xmlns:a16="http://schemas.microsoft.com/office/drawing/2014/main" id="{54483592-3A44-E799-2F2D-D2BCBE93D03F}"/>
              </a:ext>
            </a:extLst>
          </p:cNvPr>
          <p:cNvSpPr/>
          <p:nvPr/>
        </p:nvSpPr>
        <p:spPr>
          <a:xfrm>
            <a:off x="795983" y="3942459"/>
            <a:ext cx="857320" cy="874963"/>
          </a:xfrm>
          <a:prstGeom prst="roundRect">
            <a:avLst/>
          </a:prstGeom>
          <a:solidFill>
            <a:srgbClr val="0F2D69"/>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iro" panose="00000500000000000000" pitchFamily="2" charset="-78"/>
              <a:cs typeface="Cairo" panose="00000500000000000000" pitchFamily="2" charset="-78"/>
            </a:endParaRPr>
          </a:p>
        </p:txBody>
      </p:sp>
      <p:sp>
        <p:nvSpPr>
          <p:cNvPr id="51" name="Rectangle: Rounded Corners 50">
            <a:extLst>
              <a:ext uri="{FF2B5EF4-FFF2-40B4-BE49-F238E27FC236}">
                <a16:creationId xmlns:a16="http://schemas.microsoft.com/office/drawing/2014/main" id="{ACFC8B7B-7A8F-6204-619A-07102FAFF7CF}"/>
              </a:ext>
            </a:extLst>
          </p:cNvPr>
          <p:cNvSpPr/>
          <p:nvPr/>
        </p:nvSpPr>
        <p:spPr>
          <a:xfrm>
            <a:off x="799336" y="5153752"/>
            <a:ext cx="857320" cy="874963"/>
          </a:xfrm>
          <a:prstGeom prst="roundRect">
            <a:avLst/>
          </a:prstGeom>
          <a:solidFill>
            <a:srgbClr val="0F2D69"/>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iro" panose="00000500000000000000" pitchFamily="2" charset="-78"/>
              <a:cs typeface="Cairo" panose="00000500000000000000" pitchFamily="2" charset="-78"/>
            </a:endParaRPr>
          </a:p>
        </p:txBody>
      </p:sp>
      <p:sp>
        <p:nvSpPr>
          <p:cNvPr id="49" name="Rectangle: Rounded Corners 48">
            <a:extLst>
              <a:ext uri="{FF2B5EF4-FFF2-40B4-BE49-F238E27FC236}">
                <a16:creationId xmlns:a16="http://schemas.microsoft.com/office/drawing/2014/main" id="{8A0CD463-0817-009F-96D0-1EB0ECA74220}"/>
              </a:ext>
            </a:extLst>
          </p:cNvPr>
          <p:cNvSpPr/>
          <p:nvPr/>
        </p:nvSpPr>
        <p:spPr>
          <a:xfrm>
            <a:off x="795983" y="2731166"/>
            <a:ext cx="857320" cy="874963"/>
          </a:xfrm>
          <a:prstGeom prst="roundRect">
            <a:avLst/>
          </a:prstGeom>
          <a:solidFill>
            <a:srgbClr val="0F2D69"/>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iro" panose="00000500000000000000" pitchFamily="2" charset="-78"/>
              <a:cs typeface="Cairo" panose="00000500000000000000" pitchFamily="2" charset="-78"/>
            </a:endParaRPr>
          </a:p>
        </p:txBody>
      </p:sp>
      <p:cxnSp>
        <p:nvCxnSpPr>
          <p:cNvPr id="54" name="Straight Connector 53">
            <a:extLst>
              <a:ext uri="{FF2B5EF4-FFF2-40B4-BE49-F238E27FC236}">
                <a16:creationId xmlns:a16="http://schemas.microsoft.com/office/drawing/2014/main" id="{CB3881B1-3C66-E044-915B-6390534517B3}"/>
              </a:ext>
            </a:extLst>
          </p:cNvPr>
          <p:cNvCxnSpPr>
            <a:cxnSpLocks/>
          </p:cNvCxnSpPr>
          <p:nvPr/>
        </p:nvCxnSpPr>
        <p:spPr>
          <a:xfrm>
            <a:off x="0" y="78684"/>
            <a:ext cx="0" cy="6858000"/>
          </a:xfrm>
          <a:prstGeom prst="line">
            <a:avLst/>
          </a:prstGeom>
          <a:ln>
            <a:solidFill>
              <a:schemeClr val="bg1">
                <a:alpha val="11463"/>
              </a:schemeClr>
            </a:solidFill>
          </a:ln>
        </p:spPr>
        <p:style>
          <a:lnRef idx="1">
            <a:schemeClr val="accent2"/>
          </a:lnRef>
          <a:fillRef idx="0">
            <a:schemeClr val="accent2"/>
          </a:fillRef>
          <a:effectRef idx="0">
            <a:schemeClr val="accent2"/>
          </a:effectRef>
          <a:fontRef idx="minor">
            <a:schemeClr val="tx1"/>
          </a:fontRef>
        </p:style>
      </p:cxnSp>
      <p:sp>
        <p:nvSpPr>
          <p:cNvPr id="3" name="Rectangle 15">
            <a:extLst>
              <a:ext uri="{FF2B5EF4-FFF2-40B4-BE49-F238E27FC236}">
                <a16:creationId xmlns:a16="http://schemas.microsoft.com/office/drawing/2014/main" id="{82E219A0-42D5-47B0-3744-7BA12502372E}"/>
              </a:ext>
            </a:extLst>
          </p:cNvPr>
          <p:cNvSpPr>
            <a:spLocks noChangeArrowheads="1"/>
          </p:cNvSpPr>
          <p:nvPr/>
        </p:nvSpPr>
        <p:spPr bwMode="auto">
          <a:xfrm>
            <a:off x="152400" y="69334"/>
            <a:ext cx="184731" cy="369332"/>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iro" panose="00000500000000000000" pitchFamily="2" charset="-78"/>
              <a:cs typeface="Cairo" panose="00000500000000000000" pitchFamily="2" charset="-78"/>
            </a:endParaRPr>
          </a:p>
        </p:txBody>
      </p:sp>
      <p:sp>
        <p:nvSpPr>
          <p:cNvPr id="4" name="Rectangle 16">
            <a:extLst>
              <a:ext uri="{FF2B5EF4-FFF2-40B4-BE49-F238E27FC236}">
                <a16:creationId xmlns:a16="http://schemas.microsoft.com/office/drawing/2014/main" id="{0EC68405-B1AD-1A6D-5FDB-0AAE8AE3F1FA}"/>
              </a:ext>
            </a:extLst>
          </p:cNvPr>
          <p:cNvSpPr>
            <a:spLocks noChangeArrowheads="1"/>
          </p:cNvSpPr>
          <p:nvPr/>
        </p:nvSpPr>
        <p:spPr bwMode="auto">
          <a:xfrm>
            <a:off x="152400" y="7779"/>
            <a:ext cx="184731" cy="4924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en-US" altLang="en-US" sz="800" b="0" i="0" u="none" strike="noStrike" kern="1200" cap="none" spc="0" normalizeH="0" baseline="0" noProof="0">
                <a:ln>
                  <a:noFill/>
                </a:ln>
                <a:solidFill>
                  <a:prstClr val="black"/>
                </a:solidFill>
                <a:effectLst/>
                <a:uLnTx/>
                <a:uFillTx/>
                <a:latin typeface="Cairo" panose="00000500000000000000" pitchFamily="2" charset="-78"/>
                <a:cs typeface="Cairo" panose="00000500000000000000" pitchFamily="2" charset="-78"/>
              </a:rPr>
            </a:br>
            <a:endParaRPr kumimoji="0" lang="en-US" altLang="en-US" sz="1800" b="0" i="0" u="none" strike="noStrike" kern="1200" cap="none" spc="0" normalizeH="0" baseline="0" noProof="0">
              <a:ln>
                <a:noFill/>
              </a:ln>
              <a:solidFill>
                <a:prstClr val="black"/>
              </a:solidFill>
              <a:effectLst/>
              <a:uLnTx/>
              <a:uFillTx/>
              <a:latin typeface="Cairo" panose="00000500000000000000" pitchFamily="2" charset="-78"/>
              <a:cs typeface="Cairo" panose="00000500000000000000" pitchFamily="2" charset="-78"/>
            </a:endParaRPr>
          </a:p>
        </p:txBody>
      </p:sp>
      <p:sp>
        <p:nvSpPr>
          <p:cNvPr id="5" name="object 3">
            <a:extLst>
              <a:ext uri="{FF2B5EF4-FFF2-40B4-BE49-F238E27FC236}">
                <a16:creationId xmlns:a16="http://schemas.microsoft.com/office/drawing/2014/main" id="{B204D6FF-660F-E6DB-4D96-527CF70B0093}"/>
              </a:ext>
            </a:extLst>
          </p:cNvPr>
          <p:cNvSpPr txBox="1">
            <a:spLocks/>
          </p:cNvSpPr>
          <p:nvPr/>
        </p:nvSpPr>
        <p:spPr>
          <a:xfrm>
            <a:off x="1009779" y="232031"/>
            <a:ext cx="11096442" cy="504625"/>
          </a:xfrm>
          <a:prstGeom prst="rect">
            <a:avLst/>
          </a:prstGeom>
        </p:spPr>
        <p:txBody>
          <a:bodyPr vert="horz" wrap="square" lIns="0" tIns="12065"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iro" panose="00000500000000000000" pitchFamily="2" charset="-78"/>
                <a:cs typeface="Cairo" pitchFamily="2" charset="-78"/>
              </a:rPr>
              <a:t>Overview of </a:t>
            </a:r>
            <a:r>
              <a:rPr kumimoji="0" lang="en-US" sz="3200" b="0" i="0" u="none" strike="noStrike" kern="1200" cap="none" spc="0" normalizeH="0" baseline="0" noProof="0" dirty="0">
                <a:ln>
                  <a:noFill/>
                </a:ln>
                <a:solidFill>
                  <a:schemeClr val="accent6"/>
                </a:solidFill>
                <a:effectLst/>
                <a:uLnTx/>
                <a:uFillTx/>
                <a:latin typeface="Cairo" panose="00000500000000000000" pitchFamily="2" charset="-78"/>
                <a:cs typeface="Cairo" pitchFamily="2" charset="-78"/>
              </a:rPr>
              <a:t>Problem</a:t>
            </a:r>
            <a:r>
              <a:rPr kumimoji="0" lang="en-US" sz="3200" b="0" i="0" u="none" strike="noStrike" kern="1200" cap="none" spc="0" normalizeH="0" baseline="0" noProof="0" dirty="0">
                <a:ln>
                  <a:noFill/>
                </a:ln>
                <a:solidFill>
                  <a:prstClr val="black"/>
                </a:solidFill>
                <a:effectLst/>
                <a:uLnTx/>
                <a:uFillTx/>
                <a:latin typeface="Cairo" panose="00000500000000000000" pitchFamily="2" charset="-78"/>
                <a:cs typeface="Cairo" pitchFamily="2" charset="-78"/>
              </a:rPr>
              <a:t> </a:t>
            </a:r>
          </a:p>
        </p:txBody>
      </p:sp>
      <p:grpSp>
        <p:nvGrpSpPr>
          <p:cNvPr id="7" name="Group 6">
            <a:extLst>
              <a:ext uri="{FF2B5EF4-FFF2-40B4-BE49-F238E27FC236}">
                <a16:creationId xmlns:a16="http://schemas.microsoft.com/office/drawing/2014/main" id="{49BBB139-5A44-F1D4-CC96-8F3CD547920A}"/>
              </a:ext>
            </a:extLst>
          </p:cNvPr>
          <p:cNvGrpSpPr/>
          <p:nvPr/>
        </p:nvGrpSpPr>
        <p:grpSpPr>
          <a:xfrm>
            <a:off x="337131" y="1101946"/>
            <a:ext cx="11944973" cy="23217718"/>
            <a:chOff x="150830" y="1091786"/>
            <a:chExt cx="11944973" cy="23217718"/>
          </a:xfrm>
        </p:grpSpPr>
        <p:sp>
          <p:nvSpPr>
            <p:cNvPr id="8" name="TextBox 7">
              <a:extLst>
                <a:ext uri="{FF2B5EF4-FFF2-40B4-BE49-F238E27FC236}">
                  <a16:creationId xmlns:a16="http://schemas.microsoft.com/office/drawing/2014/main" id="{E55097CF-7B6F-F1F4-4A15-1CBB93E7328A}"/>
                </a:ext>
              </a:extLst>
            </p:cNvPr>
            <p:cNvSpPr txBox="1"/>
            <p:nvPr/>
          </p:nvSpPr>
          <p:spPr>
            <a:xfrm>
              <a:off x="3314261" y="4647987"/>
              <a:ext cx="2266584" cy="307777"/>
            </a:xfrm>
            <a:prstGeom prst="rect">
              <a:avLst/>
            </a:prstGeom>
            <a:noFill/>
          </p:spPr>
          <p:txBody>
            <a:bodyPr wrap="square" lIns="91440" tIns="45720" rIns="91440" bIns="45720" anchor="t">
              <a:spAutoFit/>
            </a:bodyPr>
            <a:lstStyle/>
            <a:p>
              <a:pPr marL="285750" marR="0" lvl="0" indent="-285750" algn="justLow" defTabSz="914400" rtl="0" eaLnBrk="1" fontAlgn="auto" latinLnBrk="0" hangingPunct="1">
                <a:lnSpc>
                  <a:spcPct val="100000"/>
                </a:lnSpc>
                <a:spcBef>
                  <a:spcPts val="0"/>
                </a:spcBef>
                <a:spcAft>
                  <a:spcPts val="0"/>
                </a:spcAft>
                <a:buClrTx/>
                <a:buSzTx/>
                <a:buFont typeface="Wingdings" pitchFamily="2" charset="2"/>
                <a:buChar char="§"/>
                <a:tabLst/>
                <a:defRPr/>
              </a:pPr>
              <a:endParaRPr kumimoji="0" lang="en-US" sz="1400" b="0" i="0" u="none" strike="noStrike" kern="1200" cap="none" spc="0" normalizeH="0" baseline="0" noProof="0" dirty="0">
                <a:ln>
                  <a:noFill/>
                </a:ln>
                <a:solidFill>
                  <a:srgbClr val="174F9B"/>
                </a:solidFill>
                <a:effectLst/>
                <a:uLnTx/>
                <a:uFillTx/>
                <a:latin typeface="Cairo" panose="00000500000000000000" pitchFamily="2" charset="-78"/>
                <a:cs typeface="Cairo" pitchFamily="2" charset="-78"/>
              </a:endParaRPr>
            </a:p>
          </p:txBody>
        </p:sp>
        <p:sp>
          <p:nvSpPr>
            <p:cNvPr id="9" name="TextBox 8">
              <a:extLst>
                <a:ext uri="{FF2B5EF4-FFF2-40B4-BE49-F238E27FC236}">
                  <a16:creationId xmlns:a16="http://schemas.microsoft.com/office/drawing/2014/main" id="{01C90629-4361-ACE9-4379-1A25E42E1885}"/>
                </a:ext>
              </a:extLst>
            </p:cNvPr>
            <p:cNvSpPr txBox="1"/>
            <p:nvPr/>
          </p:nvSpPr>
          <p:spPr>
            <a:xfrm>
              <a:off x="3207061" y="3899610"/>
              <a:ext cx="2266584" cy="307777"/>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1B204C"/>
                </a:solidFill>
                <a:effectLst/>
                <a:uLnTx/>
                <a:uFillTx/>
                <a:latin typeface="Cairo" panose="00000500000000000000" pitchFamily="2" charset="-78"/>
                <a:cs typeface="Cairo" pitchFamily="2" charset="-78"/>
              </a:endParaRPr>
            </a:p>
          </p:txBody>
        </p:sp>
        <p:sp>
          <p:nvSpPr>
            <p:cNvPr id="10" name="TextBox 9">
              <a:extLst>
                <a:ext uri="{FF2B5EF4-FFF2-40B4-BE49-F238E27FC236}">
                  <a16:creationId xmlns:a16="http://schemas.microsoft.com/office/drawing/2014/main" id="{0C115C8C-5A5B-06A5-81C8-1D9016A668DF}"/>
                </a:ext>
              </a:extLst>
            </p:cNvPr>
            <p:cNvSpPr txBox="1"/>
            <p:nvPr/>
          </p:nvSpPr>
          <p:spPr>
            <a:xfrm>
              <a:off x="150830" y="1091786"/>
              <a:ext cx="11944973" cy="1003095"/>
            </a:xfrm>
            <a:prstGeom prst="rect">
              <a:avLst/>
            </a:prstGeom>
            <a:noFill/>
          </p:spPr>
          <p:txBody>
            <a:bodyPr wrap="square" lIns="91440" tIns="45720" rIns="91440" bIns="45720" anchor="t">
              <a:spAutoFit/>
            </a:bodyPr>
            <a:lstStyle/>
            <a:p>
              <a:pPr>
                <a:lnSpc>
                  <a:spcPct val="107000"/>
                </a:lnSpc>
                <a:spcAft>
                  <a:spcPts val="800"/>
                </a:spcAft>
              </a:pPr>
              <a:r>
                <a:rPr lang="en-US" b="1" kern="100" dirty="0">
                  <a:effectLst/>
                  <a:latin typeface="Cairo"/>
                  <a:ea typeface="Calibri"/>
                  <a:cs typeface="Cairo"/>
                </a:rPr>
                <a:t>Digital twin will be a modality for NCD intervention. </a:t>
              </a:r>
              <a:r>
                <a:rPr lang="en-US" kern="100" dirty="0">
                  <a:effectLst/>
                  <a:latin typeface="Cairo"/>
                  <a:ea typeface="Calibri"/>
                  <a:cs typeface="Cairo"/>
                </a:rPr>
                <a:t>Non-communicable diseases are causing </a:t>
              </a:r>
              <a:r>
                <a:rPr lang="en-US" b="1" kern="100" dirty="0">
                  <a:effectLst/>
                  <a:latin typeface="Cairo"/>
                  <a:ea typeface="Calibri"/>
                  <a:cs typeface="Cairo"/>
                </a:rPr>
                <a:t>78%</a:t>
              </a:r>
              <a:r>
                <a:rPr lang="en-US" kern="100" dirty="0">
                  <a:effectLst/>
                  <a:latin typeface="Cairo"/>
                  <a:ea typeface="Calibri"/>
                  <a:cs typeface="Cairo"/>
                </a:rPr>
                <a:t> of deaths in Saudi Arabia </a:t>
              </a:r>
              <a:r>
                <a:rPr lang="en-US" kern="100" baseline="30000" dirty="0">
                  <a:effectLst/>
                  <a:latin typeface="Cairo"/>
                  <a:ea typeface="Calibri"/>
                  <a:cs typeface="Cairo"/>
                </a:rPr>
                <a:t>[1]</a:t>
              </a:r>
              <a:r>
                <a:rPr lang="en-US" kern="100" dirty="0">
                  <a:effectLst/>
                  <a:latin typeface="Cairo"/>
                  <a:ea typeface="Calibri"/>
                  <a:cs typeface="Cairo"/>
                </a:rPr>
                <a:t> </a:t>
              </a:r>
              <a:r>
                <a:rPr lang="en-US" sz="1600" kern="100" dirty="0">
                  <a:effectLst/>
                  <a:latin typeface="Cairo"/>
                  <a:ea typeface="Calibri"/>
                  <a:cs typeface="Cairo"/>
                </a:rPr>
                <a:t>Citizens</a:t>
              </a:r>
              <a:r>
                <a:rPr lang="en-US" kern="100" dirty="0">
                  <a:effectLst/>
                  <a:latin typeface="Cairo"/>
                  <a:ea typeface="Calibri"/>
                  <a:cs typeface="Cairo"/>
                </a:rPr>
                <a:t> have </a:t>
              </a:r>
              <a:r>
                <a:rPr lang="en-US" b="1" kern="100" dirty="0">
                  <a:effectLst/>
                  <a:latin typeface="Cairo"/>
                  <a:ea typeface="Calibri"/>
                  <a:cs typeface="Cairo"/>
                </a:rPr>
                <a:t>16.4% probability</a:t>
              </a:r>
              <a:r>
                <a:rPr lang="en-US" kern="100" dirty="0">
                  <a:effectLst/>
                  <a:latin typeface="Cairo"/>
                  <a:ea typeface="Calibri"/>
                  <a:cs typeface="Cairo"/>
                </a:rPr>
                <a:t> of dying from NCD. </a:t>
              </a:r>
              <a:r>
                <a:rPr lang="en-US" kern="100" baseline="30000" dirty="0">
                  <a:effectLst/>
                  <a:latin typeface="Cairo"/>
                  <a:ea typeface="Calibri"/>
                  <a:cs typeface="Cairo"/>
                </a:rPr>
                <a:t>[2]</a:t>
              </a:r>
              <a:r>
                <a:rPr lang="en-US" kern="100" dirty="0">
                  <a:effectLst/>
                  <a:latin typeface="Cairo"/>
                  <a:ea typeface="Calibri"/>
                  <a:cs typeface="Cairo"/>
                </a:rPr>
                <a:t> </a:t>
              </a:r>
              <a:r>
                <a:rPr lang="en-US" kern="100" dirty="0">
                  <a:latin typeface="Cairo"/>
                  <a:ea typeface="Calibri"/>
                  <a:cs typeface="Cairo"/>
                </a:rPr>
                <a:t> prevalences' in Saudi Arabia are:</a:t>
              </a:r>
              <a:endParaRPr lang="en-US" kern="100" dirty="0">
                <a:effectLst/>
                <a:latin typeface="Cairo" panose="00000500000000000000" pitchFamily="2" charset="-78"/>
                <a:ea typeface="Calibri" panose="020F0502020204030204" pitchFamily="34" charset="0"/>
                <a:cs typeface="Cairo" panose="00000500000000000000" pitchFamily="2" charset="-78"/>
              </a:endParaRPr>
            </a:p>
            <a:p>
              <a:pPr marL="285750" marR="0" lvl="0" indent="-285750" algn="l" defTabSz="914400" rtl="0" eaLnBrk="1" fontAlgn="auto" latinLnBrk="0" hangingPunct="1">
                <a:lnSpc>
                  <a:spcPct val="100000"/>
                </a:lnSpc>
                <a:spcBef>
                  <a:spcPct val="0"/>
                </a:spcBef>
                <a:spcAft>
                  <a:spcPts val="0"/>
                </a:spcAft>
                <a:buClrTx/>
                <a:buSzTx/>
                <a:buFont typeface="Wingdings" pitchFamily="2" charset="2"/>
                <a:buChar char="§"/>
                <a:tabLst/>
                <a:defRPr/>
              </a:pPr>
              <a:endParaRPr kumimoji="0" lang="en-US" sz="1400" b="0" i="0" u="none" strike="noStrike" kern="1200" cap="none" spc="0" normalizeH="0" baseline="0" noProof="0" dirty="0">
                <a:ln>
                  <a:noFill/>
                </a:ln>
                <a:solidFill>
                  <a:prstClr val="black"/>
                </a:solidFill>
                <a:effectLst/>
                <a:uLnTx/>
                <a:uFillTx/>
                <a:latin typeface="Cairo" pitchFamily="2" charset="-78"/>
                <a:cs typeface="Cairo" pitchFamily="2" charset="-78"/>
              </a:endParaRPr>
            </a:p>
          </p:txBody>
        </p:sp>
        <p:sp>
          <p:nvSpPr>
            <p:cNvPr id="11" name="TextBox 10">
              <a:extLst>
                <a:ext uri="{FF2B5EF4-FFF2-40B4-BE49-F238E27FC236}">
                  <a16:creationId xmlns:a16="http://schemas.microsoft.com/office/drawing/2014/main" id="{7A0D284C-CB81-2443-E01E-FB3974B2B3C7}"/>
                </a:ext>
              </a:extLst>
            </p:cNvPr>
            <p:cNvSpPr txBox="1"/>
            <p:nvPr/>
          </p:nvSpPr>
          <p:spPr>
            <a:xfrm>
              <a:off x="726278" y="5469451"/>
              <a:ext cx="1430408" cy="400110"/>
            </a:xfrm>
            <a:prstGeom prst="rect">
              <a:avLst/>
            </a:prstGeom>
            <a:noFill/>
          </p:spPr>
          <p:txBody>
            <a:bodyPr wrap="square" lIns="91440" tIns="45720" rIns="91440" bIns="45720" rtlCol="0" anchor="t">
              <a:spAutoFit/>
            </a:bodyPr>
            <a:lstStyle/>
            <a:p>
              <a:pPr marL="0" marR="0" lvl="0" indent="0" algn="justLow" defTabSz="914400" rtl="0" eaLnBrk="1" fontAlgn="auto" latinLnBrk="0" hangingPunct="1">
                <a:lnSpc>
                  <a:spcPct val="100000"/>
                </a:lnSpc>
                <a:spcBef>
                  <a:spcPts val="0"/>
                </a:spcBef>
                <a:spcAft>
                  <a:spcPts val="0"/>
                </a:spcAft>
                <a:buClrTx/>
                <a:buSzTx/>
                <a:buFontTx/>
                <a:buNone/>
                <a:tabLst/>
                <a:defRPr/>
              </a:pPr>
              <a:r>
                <a:rPr kumimoji="0" lang="ar-SA" sz="2000" b="1" i="0" u="none" strike="noStrike" kern="1200" cap="none" spc="0" normalizeH="0" baseline="0" noProof="0" dirty="0">
                  <a:ln>
                    <a:noFill/>
                  </a:ln>
                  <a:solidFill>
                    <a:schemeClr val="bg2"/>
                  </a:solidFill>
                  <a:effectLst/>
                  <a:uLnTx/>
                  <a:uFillTx/>
                  <a:latin typeface="Cairo" panose="00000500000000000000" pitchFamily="2" charset="-78"/>
                  <a:ea typeface="Calibri" panose="020F0502020204030204"/>
                  <a:cs typeface="Cairo" panose="00000500000000000000" pitchFamily="2" charset="-78"/>
                </a:rPr>
                <a:t>54%</a:t>
              </a:r>
              <a:endParaRPr kumimoji="0" lang="en-US" sz="2000" b="1" i="0" u="none" strike="noStrike" kern="1200" cap="none" spc="0" normalizeH="0" baseline="0" noProof="0" dirty="0">
                <a:ln>
                  <a:noFill/>
                </a:ln>
                <a:solidFill>
                  <a:schemeClr val="bg2"/>
                </a:solidFill>
                <a:effectLst/>
                <a:uLnTx/>
                <a:uFillTx/>
                <a:latin typeface="Cairo" panose="00000500000000000000" pitchFamily="2" charset="-78"/>
                <a:ea typeface="Calibri" panose="020F0502020204030204"/>
                <a:cs typeface="Cairo" panose="00000500000000000000" pitchFamily="2" charset="-78"/>
              </a:endParaRPr>
            </a:p>
          </p:txBody>
        </p:sp>
        <p:sp>
          <p:nvSpPr>
            <p:cNvPr id="12" name="TextBox 11">
              <a:extLst>
                <a:ext uri="{FF2B5EF4-FFF2-40B4-BE49-F238E27FC236}">
                  <a16:creationId xmlns:a16="http://schemas.microsoft.com/office/drawing/2014/main" id="{B37C5AF6-722C-ED7C-DBF8-EBBC8914B8BD}"/>
                </a:ext>
              </a:extLst>
            </p:cNvPr>
            <p:cNvSpPr txBox="1"/>
            <p:nvPr/>
          </p:nvSpPr>
          <p:spPr>
            <a:xfrm>
              <a:off x="1560921" y="5469451"/>
              <a:ext cx="4683546" cy="338554"/>
            </a:xfrm>
            <a:prstGeom prst="rect">
              <a:avLst/>
            </a:prstGeom>
            <a:noFill/>
          </p:spPr>
          <p:txBody>
            <a:bodyPr wrap="square" lIns="91440" tIns="45720" rIns="91440" bIns="45720" rtlCol="0" anchor="t">
              <a:spAutoFit/>
            </a:bodyPr>
            <a:lstStyle/>
            <a:p>
              <a:pPr marL="0" marR="0" lvl="0" indent="0" algn="justLow" defTabSz="914400" rtl="0" eaLnBrk="1" fontAlgn="auto" latinLnBrk="0" hangingPunct="1">
                <a:lnSpc>
                  <a:spcPct val="100000"/>
                </a:lnSpc>
                <a:spcBef>
                  <a:spcPts val="0"/>
                </a:spcBef>
                <a:spcAft>
                  <a:spcPts val="0"/>
                </a:spcAft>
                <a:buClrTx/>
                <a:buSzTx/>
                <a:buFontTx/>
                <a:buNone/>
                <a:tabLst/>
                <a:defRPr/>
              </a:pPr>
              <a:r>
                <a:rPr lang="en-US" sz="1600" kern="100" dirty="0">
                  <a:latin typeface="Cairo" panose="00000500000000000000" pitchFamily="2" charset="-78"/>
                  <a:ea typeface="Calibri" panose="020F0502020204030204" pitchFamily="34" charset="0"/>
                  <a:cs typeface="Cairo" panose="00000500000000000000" pitchFamily="2" charset="-78"/>
                </a:rPr>
                <a:t>Prevalence of High Cholesterol Levels. </a:t>
              </a:r>
              <a:r>
                <a:rPr lang="en-US" sz="1600" kern="100" baseline="30000" dirty="0">
                  <a:latin typeface="Cairo" panose="00000500000000000000" pitchFamily="2" charset="-78"/>
                  <a:ea typeface="Calibri" panose="020F0502020204030204" pitchFamily="34" charset="0"/>
                  <a:cs typeface="Cairo" panose="00000500000000000000" pitchFamily="2" charset="-78"/>
                </a:rPr>
                <a:t>[4]  </a:t>
              </a:r>
            </a:p>
          </p:txBody>
        </p:sp>
        <p:sp>
          <p:nvSpPr>
            <p:cNvPr id="13" name="TextBox 12">
              <a:extLst>
                <a:ext uri="{FF2B5EF4-FFF2-40B4-BE49-F238E27FC236}">
                  <a16:creationId xmlns:a16="http://schemas.microsoft.com/office/drawing/2014/main" id="{B3B457FF-C5ED-209F-9D6F-439648601626}"/>
                </a:ext>
              </a:extLst>
            </p:cNvPr>
            <p:cNvSpPr txBox="1"/>
            <p:nvPr/>
          </p:nvSpPr>
          <p:spPr>
            <a:xfrm>
              <a:off x="609503" y="4176189"/>
              <a:ext cx="1456488" cy="400110"/>
            </a:xfrm>
            <a:prstGeom prst="rect">
              <a:avLst/>
            </a:prstGeom>
            <a:noFill/>
          </p:spPr>
          <p:txBody>
            <a:bodyPr wrap="square" lIns="91440" tIns="45720" rIns="91440" bIns="45720" rtlCol="0" anchor="t">
              <a:spAutoFit/>
            </a:bodyPr>
            <a:lstStyle/>
            <a:p>
              <a:pPr marL="0" marR="0" lvl="0" indent="0" algn="justLow" defTabSz="914400" rtl="0" eaLnBrk="1" fontAlgn="auto" latinLnBrk="0" hangingPunct="1">
                <a:lnSpc>
                  <a:spcPct val="100000"/>
                </a:lnSpc>
                <a:spcBef>
                  <a:spcPts val="0"/>
                </a:spcBef>
                <a:spcAft>
                  <a:spcPts val="0"/>
                </a:spcAft>
                <a:buClrTx/>
                <a:buSzTx/>
                <a:buFontTx/>
                <a:buNone/>
                <a:tabLst/>
                <a:defRPr/>
              </a:pPr>
              <a:r>
                <a:rPr lang="ar-SA" sz="2000" b="1" dirty="0">
                  <a:solidFill>
                    <a:schemeClr val="bg2"/>
                  </a:solidFill>
                  <a:latin typeface="Cairo"/>
                  <a:ea typeface="Calibri" panose="020F0502020204030204"/>
                  <a:cs typeface="Cairo"/>
                </a:rPr>
                <a:t>32.6</a:t>
              </a:r>
              <a:r>
                <a:rPr kumimoji="0" lang="ar-SA" sz="2000" b="1" i="0" u="none" strike="noStrike" kern="1200" cap="none" spc="0" normalizeH="0" baseline="0" noProof="0" dirty="0">
                  <a:ln>
                    <a:noFill/>
                  </a:ln>
                  <a:solidFill>
                    <a:schemeClr val="bg2"/>
                  </a:solidFill>
                  <a:effectLst/>
                  <a:uLnTx/>
                  <a:uFillTx/>
                  <a:latin typeface="Cairo"/>
                  <a:ea typeface="Calibri" panose="020F0502020204030204"/>
                  <a:cs typeface="Cairo"/>
                </a:rPr>
                <a:t>%</a:t>
              </a:r>
              <a:endParaRPr lang="en-US" sz="2000" b="1" i="0" u="none" strike="noStrike" kern="1200" cap="none" spc="0" normalizeH="0" baseline="0" noProof="0" dirty="0">
                <a:ln>
                  <a:noFill/>
                </a:ln>
                <a:solidFill>
                  <a:schemeClr val="bg2"/>
                </a:solidFill>
                <a:effectLst/>
                <a:uLnTx/>
                <a:uFillTx/>
                <a:latin typeface="Cairo"/>
                <a:ea typeface="Calibri" panose="020F0502020204030204"/>
                <a:cs typeface="Cairo"/>
              </a:endParaRPr>
            </a:p>
          </p:txBody>
        </p:sp>
        <p:sp>
          <p:nvSpPr>
            <p:cNvPr id="14" name="TextBox 13">
              <a:extLst>
                <a:ext uri="{FF2B5EF4-FFF2-40B4-BE49-F238E27FC236}">
                  <a16:creationId xmlns:a16="http://schemas.microsoft.com/office/drawing/2014/main" id="{BAE61022-7E5E-E32E-B67E-7FCAAEE05CD8}"/>
                </a:ext>
              </a:extLst>
            </p:cNvPr>
            <p:cNvSpPr txBox="1"/>
            <p:nvPr/>
          </p:nvSpPr>
          <p:spPr>
            <a:xfrm>
              <a:off x="1561019" y="4333020"/>
              <a:ext cx="4683543" cy="738664"/>
            </a:xfrm>
            <a:prstGeom prst="rect">
              <a:avLst/>
            </a:prstGeom>
            <a:noFill/>
          </p:spPr>
          <p:txBody>
            <a:bodyPr wrap="square" lIns="91440" tIns="45720" rIns="91440" bIns="45720" rtlCol="0" anchor="t">
              <a:spAutoFit/>
            </a:bodyPr>
            <a:lstStyle>
              <a:defPPr>
                <a:defRPr lang="en-US"/>
              </a:defPPr>
              <a:lvl1pPr algn="justLow">
                <a:defRPr sz="2400">
                  <a:ea typeface="+mn-lt"/>
                  <a:cs typeface="+mn-lt"/>
                </a:defRPr>
              </a:lvl1pPr>
            </a:lstStyle>
            <a:p>
              <a:pPr algn="l" defTabSz="914400">
                <a:defRPr/>
              </a:pPr>
              <a:r>
                <a:rPr lang="ar-SA" sz="1600" kern="100" dirty="0">
                  <a:latin typeface="Cairo"/>
                  <a:ea typeface="Calibri"/>
                  <a:cs typeface="Cairo"/>
                </a:rPr>
                <a:t>Prevalence </a:t>
              </a:r>
              <a:r>
                <a:rPr lang="ar-SA" sz="1600" kern="100" dirty="0" err="1">
                  <a:latin typeface="Cairo"/>
                  <a:ea typeface="Calibri"/>
                  <a:cs typeface="Cairo"/>
                </a:rPr>
                <a:t>of</a:t>
              </a:r>
              <a:r>
                <a:rPr lang="ar-SA" sz="1600" kern="100" dirty="0">
                  <a:latin typeface="Cairo"/>
                  <a:ea typeface="Calibri"/>
                  <a:cs typeface="Cairo"/>
                </a:rPr>
                <a:t> Hypertension</a:t>
              </a:r>
              <a:r>
                <a:rPr lang="en-US" sz="1600" kern="100" dirty="0">
                  <a:latin typeface="Cairo"/>
                  <a:ea typeface="Calibri"/>
                  <a:cs typeface="Cairo"/>
                </a:rPr>
                <a:t>.</a:t>
              </a:r>
              <a:r>
                <a:rPr lang="ar-SA" sz="1800" dirty="0">
                  <a:solidFill>
                    <a:prstClr val="black"/>
                  </a:solidFill>
                  <a:latin typeface="Cairo"/>
                  <a:ea typeface="Calibri"/>
                  <a:cs typeface="Cairo"/>
                </a:rPr>
                <a:t> </a:t>
              </a:r>
              <a:endParaRPr kumimoji="0" lang="en-US" sz="1800" b="0" i="0" u="none" strike="noStrike" cap="none" spc="0" normalizeH="0" baseline="0" noProof="0" dirty="0">
                <a:ln>
                  <a:noFill/>
                </a:ln>
                <a:solidFill>
                  <a:prstClr val="black"/>
                </a:solidFill>
                <a:effectLst/>
                <a:uLnTx/>
                <a:uFillTx/>
                <a:latin typeface="Cairo"/>
                <a:ea typeface="Calibri" panose="020F0502020204030204"/>
                <a:cs typeface="Cairo"/>
              </a:endParaRPr>
            </a:p>
            <a:p>
              <a:pPr marL="0" marR="0" lvl="0" indent="0" algn="justLow" defTabSz="914400" rtl="0" eaLnBrk="1" fontAlgn="auto" latinLnBrk="0" hangingPunct="1">
                <a:lnSpc>
                  <a:spcPct val="100000"/>
                </a:lnSpc>
                <a:spcBef>
                  <a:spcPts val="0"/>
                </a:spcBef>
                <a:spcAft>
                  <a:spcPts val="0"/>
                </a:spcAft>
                <a:buClrTx/>
                <a:buSzTx/>
                <a:buFontTx/>
                <a:buNone/>
                <a:tabLst/>
                <a:defRPr/>
              </a:pPr>
              <a:endParaRPr kumimoji="0" lang="ar-SA" sz="2400" b="0" i="0" u="none" strike="noStrike" kern="1200" cap="none" spc="0" normalizeH="0" baseline="0" noProof="0" dirty="0">
                <a:ln>
                  <a:noFill/>
                </a:ln>
                <a:solidFill>
                  <a:prstClr val="black"/>
                </a:solidFill>
                <a:effectLst/>
                <a:uLnTx/>
                <a:uFillTx/>
                <a:latin typeface="Cairo" panose="00000500000000000000" pitchFamily="2" charset="-78"/>
                <a:ea typeface="Calibri" panose="020F0502020204030204"/>
                <a:cs typeface="Cairo" panose="00000500000000000000" pitchFamily="2" charset="-78"/>
              </a:endParaRPr>
            </a:p>
          </p:txBody>
        </p:sp>
        <p:sp>
          <p:nvSpPr>
            <p:cNvPr id="15" name="TextBox 14">
              <a:extLst>
                <a:ext uri="{FF2B5EF4-FFF2-40B4-BE49-F238E27FC236}">
                  <a16:creationId xmlns:a16="http://schemas.microsoft.com/office/drawing/2014/main" id="{69719EEE-AB30-2983-611A-6DABD3BF06E5}"/>
                </a:ext>
              </a:extLst>
            </p:cNvPr>
            <p:cNvSpPr txBox="1"/>
            <p:nvPr/>
          </p:nvSpPr>
          <p:spPr>
            <a:xfrm>
              <a:off x="626124" y="2990816"/>
              <a:ext cx="1430407" cy="400110"/>
            </a:xfrm>
            <a:prstGeom prst="rect">
              <a:avLst/>
            </a:prstGeom>
            <a:noFill/>
          </p:spPr>
          <p:txBody>
            <a:bodyPr wrap="square" lIns="91440" tIns="45720" rIns="91440" bIns="45720" rtlCol="0" anchor="t">
              <a:spAutoFit/>
            </a:bodyPr>
            <a:lstStyle/>
            <a:p>
              <a:pPr marL="0" marR="0" lvl="0" indent="0" algn="justLow" defTabSz="914400" rtl="0" eaLnBrk="1" fontAlgn="auto" latinLnBrk="0" hangingPunct="1">
                <a:lnSpc>
                  <a:spcPct val="100000"/>
                </a:lnSpc>
                <a:spcBef>
                  <a:spcPts val="0"/>
                </a:spcBef>
                <a:spcAft>
                  <a:spcPts val="0"/>
                </a:spcAft>
                <a:buClrTx/>
                <a:buSzTx/>
                <a:buFontTx/>
                <a:buNone/>
                <a:tabLst/>
                <a:defRPr/>
              </a:pPr>
              <a:r>
                <a:rPr kumimoji="0" lang="ar-SA" sz="2000" b="1" i="0" u="none" strike="noStrike" kern="1200" cap="none" spc="0" normalizeH="0" baseline="0" noProof="0" dirty="0">
                  <a:ln>
                    <a:noFill/>
                  </a:ln>
                  <a:solidFill>
                    <a:schemeClr val="bg2"/>
                  </a:solidFill>
                  <a:effectLst/>
                  <a:uLnTx/>
                  <a:uFillTx/>
                  <a:latin typeface="Cairo" panose="00000500000000000000" pitchFamily="2" charset="-78"/>
                  <a:ea typeface="Calibri" panose="020F0502020204030204"/>
                  <a:cs typeface="Cairo" panose="00000500000000000000" pitchFamily="2" charset="-78"/>
                </a:rPr>
                <a:t>16.4%</a:t>
              </a:r>
            </a:p>
          </p:txBody>
        </p:sp>
        <p:sp>
          <p:nvSpPr>
            <p:cNvPr id="16" name="TextBox 15">
              <a:extLst>
                <a:ext uri="{FF2B5EF4-FFF2-40B4-BE49-F238E27FC236}">
                  <a16:creationId xmlns:a16="http://schemas.microsoft.com/office/drawing/2014/main" id="{81C6A293-8F32-F7A1-29AB-46743D33F70F}"/>
                </a:ext>
              </a:extLst>
            </p:cNvPr>
            <p:cNvSpPr txBox="1"/>
            <p:nvPr/>
          </p:nvSpPr>
          <p:spPr>
            <a:xfrm>
              <a:off x="1586226" y="2974163"/>
              <a:ext cx="4826208" cy="584775"/>
            </a:xfrm>
            <a:prstGeom prst="rect">
              <a:avLst/>
            </a:prstGeom>
            <a:noFill/>
          </p:spPr>
          <p:txBody>
            <a:bodyPr wrap="square" lIns="91440" tIns="45720" rIns="91440" bIns="45720" rtlCol="0" anchor="t">
              <a:spAutoFit/>
            </a:bodyPr>
            <a:lstStyle/>
            <a:p>
              <a:pPr marL="0" marR="0" lvl="0" indent="0" algn="justLow" defTabSz="914400" rtl="0" eaLnBrk="1" fontAlgn="auto" latinLnBrk="0" hangingPunct="1">
                <a:lnSpc>
                  <a:spcPct val="100000"/>
                </a:lnSpc>
                <a:spcBef>
                  <a:spcPts val="0"/>
                </a:spcBef>
                <a:spcAft>
                  <a:spcPts val="0"/>
                </a:spcAft>
                <a:buClrTx/>
                <a:buSzTx/>
                <a:buFontTx/>
                <a:buNone/>
                <a:tabLst/>
                <a:defRPr/>
              </a:pPr>
              <a:r>
                <a:rPr lang="ar-SA" sz="1600" kern="100" dirty="0" err="1">
                  <a:latin typeface="Cairo" panose="00000500000000000000" pitchFamily="2" charset="-78"/>
                  <a:ea typeface="Calibri" panose="020F0502020204030204" pitchFamily="34" charset="0"/>
                  <a:cs typeface="Cairo" panose="00000500000000000000" pitchFamily="2" charset="-78"/>
                </a:rPr>
                <a:t>Diabetes</a:t>
              </a:r>
              <a:r>
                <a:rPr lang="ar-SA" sz="1600" kern="100" dirty="0">
                  <a:latin typeface="Cairo" panose="00000500000000000000" pitchFamily="2" charset="-78"/>
                  <a:ea typeface="Calibri" panose="020F0502020204030204" pitchFamily="34" charset="0"/>
                  <a:cs typeface="Cairo" panose="00000500000000000000" pitchFamily="2" charset="-78"/>
                </a:rPr>
                <a:t>, 40% </a:t>
              </a:r>
              <a:r>
                <a:rPr lang="ar-SA" sz="1600" kern="100" dirty="0" err="1">
                  <a:latin typeface="Cairo" panose="00000500000000000000" pitchFamily="2" charset="-78"/>
                  <a:ea typeface="Calibri" panose="020F0502020204030204" pitchFamily="34" charset="0"/>
                  <a:cs typeface="Cairo" panose="00000500000000000000" pitchFamily="2" charset="-78"/>
                </a:rPr>
                <a:t>of</a:t>
              </a:r>
              <a:r>
                <a:rPr lang="ar-SA" sz="1600" kern="100" dirty="0">
                  <a:latin typeface="Cairo" panose="00000500000000000000" pitchFamily="2" charset="-78"/>
                  <a:ea typeface="Calibri" panose="020F0502020204030204" pitchFamily="34" charset="0"/>
                  <a:cs typeface="Cairo" panose="00000500000000000000" pitchFamily="2" charset="-78"/>
                </a:rPr>
                <a:t> </a:t>
              </a:r>
              <a:r>
                <a:rPr lang="ar-SA" sz="1600" kern="100" dirty="0" err="1">
                  <a:latin typeface="Cairo" panose="00000500000000000000" pitchFamily="2" charset="-78"/>
                  <a:ea typeface="Calibri" panose="020F0502020204030204" pitchFamily="34" charset="0"/>
                  <a:cs typeface="Cairo" panose="00000500000000000000" pitchFamily="2" charset="-78"/>
                </a:rPr>
                <a:t>them</a:t>
              </a:r>
              <a:r>
                <a:rPr lang="ar-SA" sz="1600" kern="100" dirty="0">
                  <a:latin typeface="Cairo" panose="00000500000000000000" pitchFamily="2" charset="-78"/>
                  <a:ea typeface="Calibri" panose="020F0502020204030204" pitchFamily="34" charset="0"/>
                  <a:cs typeface="Cairo" panose="00000500000000000000" pitchFamily="2" charset="-78"/>
                </a:rPr>
                <a:t> </a:t>
              </a:r>
              <a:r>
                <a:rPr lang="ar-SA" sz="1600" kern="100" dirty="0" err="1">
                  <a:latin typeface="Cairo" panose="00000500000000000000" pitchFamily="2" charset="-78"/>
                  <a:ea typeface="Calibri" panose="020F0502020204030204" pitchFamily="34" charset="0"/>
                  <a:cs typeface="Cairo" panose="00000500000000000000" pitchFamily="2" charset="-78"/>
                </a:rPr>
                <a:t>with</a:t>
              </a:r>
              <a:r>
                <a:rPr lang="ar-SA" sz="1600" kern="100" dirty="0">
                  <a:latin typeface="Cairo" panose="00000500000000000000" pitchFamily="2" charset="-78"/>
                  <a:ea typeface="Calibri" panose="020F0502020204030204" pitchFamily="34" charset="0"/>
                  <a:cs typeface="Cairo" panose="00000500000000000000" pitchFamily="2" charset="-78"/>
                </a:rPr>
                <a:t> </a:t>
              </a:r>
              <a:r>
                <a:rPr lang="ar-SA" sz="1600" kern="100" dirty="0" err="1">
                  <a:latin typeface="Cairo" panose="00000500000000000000" pitchFamily="2" charset="-78"/>
                  <a:ea typeface="Calibri" panose="020F0502020204030204" pitchFamily="34" charset="0"/>
                  <a:cs typeface="Cairo" panose="00000500000000000000" pitchFamily="2" charset="-78"/>
                </a:rPr>
                <a:t>uncontrolled</a:t>
              </a:r>
              <a:r>
                <a:rPr lang="ar-SA" sz="1600" kern="100" dirty="0">
                  <a:latin typeface="Cairo" panose="00000500000000000000" pitchFamily="2" charset="-78"/>
                  <a:ea typeface="Calibri" panose="020F0502020204030204" pitchFamily="34" charset="0"/>
                  <a:cs typeface="Cairo" panose="00000500000000000000" pitchFamily="2" charset="-78"/>
                </a:rPr>
                <a:t> </a:t>
              </a:r>
              <a:r>
                <a:rPr lang="ar-SA" sz="1600" kern="100" dirty="0" err="1">
                  <a:latin typeface="Cairo" panose="00000500000000000000" pitchFamily="2" charset="-78"/>
                  <a:ea typeface="Calibri" panose="020F0502020204030204" pitchFamily="34" charset="0"/>
                  <a:cs typeface="Cairo" panose="00000500000000000000" pitchFamily="2" charset="-78"/>
                </a:rPr>
                <a:t>glucose</a:t>
              </a:r>
              <a:r>
                <a:rPr lang="ar-SA" sz="1600" kern="100" dirty="0">
                  <a:latin typeface="Cairo" panose="00000500000000000000" pitchFamily="2" charset="-78"/>
                  <a:ea typeface="Calibri" panose="020F0502020204030204" pitchFamily="34" charset="0"/>
                  <a:cs typeface="Cairo" panose="00000500000000000000" pitchFamily="2" charset="-78"/>
                </a:rPr>
                <a:t> </a:t>
              </a:r>
              <a:r>
                <a:rPr lang="ar-SA" sz="1600" kern="100" dirty="0" err="1">
                  <a:latin typeface="Cairo" panose="00000500000000000000" pitchFamily="2" charset="-78"/>
                  <a:ea typeface="Calibri" panose="020F0502020204030204" pitchFamily="34" charset="0"/>
                  <a:cs typeface="Cairo" panose="00000500000000000000" pitchFamily="2" charset="-78"/>
                </a:rPr>
                <a:t>levels</a:t>
              </a:r>
              <a:r>
                <a:rPr lang="en-US" sz="1600" kern="100" dirty="0">
                  <a:latin typeface="Cairo" panose="00000500000000000000" pitchFamily="2" charset="-78"/>
                  <a:ea typeface="Calibri" panose="020F0502020204030204" pitchFamily="34" charset="0"/>
                  <a:cs typeface="Cairo" panose="00000500000000000000" pitchFamily="2" charset="-78"/>
                </a:rPr>
                <a:t>. </a:t>
              </a:r>
              <a:r>
                <a:rPr lang="ar-SA" sz="1600" kern="100" dirty="0">
                  <a:latin typeface="Cairo" panose="00000500000000000000" pitchFamily="2" charset="-78"/>
                  <a:ea typeface="Calibri" panose="020F0502020204030204" pitchFamily="34" charset="0"/>
                  <a:cs typeface="Cairo" panose="00000500000000000000" pitchFamily="2" charset="-78"/>
                </a:rPr>
                <a:t> </a:t>
              </a:r>
              <a:r>
                <a:rPr lang="ar-SA" sz="1600" kern="100" baseline="30000" dirty="0">
                  <a:latin typeface="Cairo" panose="00000500000000000000" pitchFamily="2" charset="-78"/>
                  <a:ea typeface="Calibri" panose="020F0502020204030204" pitchFamily="34" charset="0"/>
                  <a:cs typeface="Cairo" panose="00000500000000000000" pitchFamily="2" charset="-78"/>
                </a:rPr>
                <a:t>[1]</a:t>
              </a:r>
              <a:endParaRPr lang="en-US" sz="1600" kern="100" baseline="30000" dirty="0">
                <a:latin typeface="Cairo" panose="00000500000000000000" pitchFamily="2" charset="-78"/>
                <a:ea typeface="Calibri" panose="020F0502020204030204" pitchFamily="34" charset="0"/>
                <a:cs typeface="Cairo" panose="00000500000000000000" pitchFamily="2" charset="-78"/>
              </a:endParaRPr>
            </a:p>
          </p:txBody>
        </p:sp>
        <p:grpSp>
          <p:nvGrpSpPr>
            <p:cNvPr id="17" name="Group 16">
              <a:extLst>
                <a:ext uri="{FF2B5EF4-FFF2-40B4-BE49-F238E27FC236}">
                  <a16:creationId xmlns:a16="http://schemas.microsoft.com/office/drawing/2014/main" id="{095EC4CE-456B-21D7-1BD8-F4A8D8216ED5}"/>
                </a:ext>
              </a:extLst>
            </p:cNvPr>
            <p:cNvGrpSpPr/>
            <p:nvPr/>
          </p:nvGrpSpPr>
          <p:grpSpPr>
            <a:xfrm>
              <a:off x="7050810" y="2794984"/>
              <a:ext cx="4698634" cy="874962"/>
              <a:chOff x="5871424" y="5240569"/>
              <a:chExt cx="4355340" cy="773867"/>
            </a:xfrm>
          </p:grpSpPr>
          <p:grpSp>
            <p:nvGrpSpPr>
              <p:cNvPr id="26" name="Group 25">
                <a:extLst>
                  <a:ext uri="{FF2B5EF4-FFF2-40B4-BE49-F238E27FC236}">
                    <a16:creationId xmlns:a16="http://schemas.microsoft.com/office/drawing/2014/main" id="{2FB29AA0-DA59-957B-DDC8-65C7DF9B5AA0}"/>
                  </a:ext>
                </a:extLst>
              </p:cNvPr>
              <p:cNvGrpSpPr/>
              <p:nvPr/>
            </p:nvGrpSpPr>
            <p:grpSpPr>
              <a:xfrm>
                <a:off x="5871424" y="5240569"/>
                <a:ext cx="794682" cy="773867"/>
                <a:chOff x="61033" y="4126925"/>
                <a:chExt cx="1028118" cy="975827"/>
              </a:xfrm>
            </p:grpSpPr>
            <p:pic>
              <p:nvPicPr>
                <p:cNvPr id="28" name="Picture 2">
                  <a:extLst>
                    <a:ext uri="{FF2B5EF4-FFF2-40B4-BE49-F238E27FC236}">
                      <a16:creationId xmlns:a16="http://schemas.microsoft.com/office/drawing/2014/main" id="{DE1731CD-5241-9746-7481-2BCF389724CB}"/>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300662" y="4294129"/>
                  <a:ext cx="548641" cy="548640"/>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Rounded Corners 28">
                  <a:extLst>
                    <a:ext uri="{FF2B5EF4-FFF2-40B4-BE49-F238E27FC236}">
                      <a16:creationId xmlns:a16="http://schemas.microsoft.com/office/drawing/2014/main" id="{717EF557-F4C2-84A2-151D-30CDD3610881}"/>
                    </a:ext>
                  </a:extLst>
                </p:cNvPr>
                <p:cNvSpPr/>
                <p:nvPr/>
              </p:nvSpPr>
              <p:spPr>
                <a:xfrm>
                  <a:off x="61033" y="4126925"/>
                  <a:ext cx="1028118" cy="975827"/>
                </a:xfrm>
                <a:prstGeom prst="roundRect">
                  <a:avLst/>
                </a:prstGeom>
                <a:noFill/>
                <a:ln w="127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iro" panose="00000500000000000000" pitchFamily="2" charset="-78"/>
                    <a:cs typeface="Cairo" panose="00000500000000000000" pitchFamily="2" charset="-78"/>
                  </a:endParaRPr>
                </a:p>
              </p:txBody>
            </p:sp>
          </p:grpSp>
          <p:sp>
            <p:nvSpPr>
              <p:cNvPr id="27" name="TextBox 26">
                <a:extLst>
                  <a:ext uri="{FF2B5EF4-FFF2-40B4-BE49-F238E27FC236}">
                    <a16:creationId xmlns:a16="http://schemas.microsoft.com/office/drawing/2014/main" id="{C3F3DF52-F6F4-E46A-371F-01C3A8CAC1E4}"/>
                  </a:ext>
                </a:extLst>
              </p:cNvPr>
              <p:cNvSpPr txBox="1"/>
              <p:nvPr/>
            </p:nvSpPr>
            <p:spPr>
              <a:xfrm>
                <a:off x="6743720" y="5500205"/>
                <a:ext cx="3483044" cy="314693"/>
              </a:xfrm>
              <a:prstGeom prst="rect">
                <a:avLst/>
              </a:prstGeom>
              <a:noFill/>
            </p:spPr>
            <p:txBody>
              <a:bodyPr wrap="square" lIns="91440" tIns="45720" rIns="91440" bIns="45720" rtlCol="0" anchor="t">
                <a:spAutoFit/>
              </a:bodyPr>
              <a:lstStyle>
                <a:defPPr>
                  <a:defRPr lang="en-SA"/>
                </a:defPPr>
                <a:lvl1pPr algn="justLow" rtl="1">
                  <a:defRPr sz="1200">
                    <a:latin typeface="Cairo" panose="00000500000000000000" pitchFamily="2" charset="-78"/>
                    <a:cs typeface="Cairo" panose="00000500000000000000" pitchFamily="2" charset="-78"/>
                  </a:defRPr>
                </a:lvl1pPr>
              </a:lstStyle>
              <a:p>
                <a:pPr marL="0" marR="0" algn="l">
                  <a:lnSpc>
                    <a:spcPct val="107000"/>
                  </a:lnSpc>
                  <a:spcBef>
                    <a:spcPts val="0"/>
                  </a:spcBef>
                  <a:spcAft>
                    <a:spcPts val="800"/>
                  </a:spcAft>
                </a:pPr>
                <a:r>
                  <a:rPr lang="en-US" sz="1600" b="1" kern="100" dirty="0">
                    <a:effectLst/>
                    <a:ea typeface="Calibri" panose="020F0502020204030204" pitchFamily="34" charset="0"/>
                  </a:rPr>
                  <a:t> </a:t>
                </a:r>
                <a:r>
                  <a:rPr lang="en-US" sz="1600" kern="100" dirty="0">
                    <a:effectLst/>
                    <a:ea typeface="Calibri" panose="020F0502020204030204" pitchFamily="34" charset="0"/>
                  </a:rPr>
                  <a:t>Lack of health education programs. </a:t>
                </a:r>
                <a:r>
                  <a:rPr lang="en-US" sz="1600" kern="100" baseline="30000" dirty="0">
                    <a:effectLst/>
                    <a:ea typeface="Calibri" panose="020F0502020204030204" pitchFamily="34" charset="0"/>
                  </a:rPr>
                  <a:t>[4]</a:t>
                </a:r>
                <a:r>
                  <a:rPr lang="en-US" sz="1600" kern="100" dirty="0">
                    <a:effectLst/>
                    <a:ea typeface="Calibri" panose="020F0502020204030204" pitchFamily="34" charset="0"/>
                  </a:rPr>
                  <a:t> </a:t>
                </a:r>
              </a:p>
            </p:txBody>
          </p:sp>
        </p:grpSp>
        <p:pic>
          <p:nvPicPr>
            <p:cNvPr id="18" name="Picture 2">
              <a:extLst>
                <a:ext uri="{FF2B5EF4-FFF2-40B4-BE49-F238E27FC236}">
                  <a16:creationId xmlns:a16="http://schemas.microsoft.com/office/drawing/2014/main" id="{56B6E97B-4951-70B5-DC92-62A5AAE69567}"/>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259277" y="4233775"/>
              <a:ext cx="427512" cy="468577"/>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E919B2FB-88DF-607E-4113-1D6DC5B6390B}"/>
                </a:ext>
              </a:extLst>
            </p:cNvPr>
            <p:cNvGrpSpPr/>
            <p:nvPr/>
          </p:nvGrpSpPr>
          <p:grpSpPr>
            <a:xfrm>
              <a:off x="1950771" y="3978951"/>
              <a:ext cx="5957360" cy="20330553"/>
              <a:chOff x="2057631" y="5043545"/>
              <a:chExt cx="4379292" cy="20330553"/>
            </a:xfrm>
          </p:grpSpPr>
          <p:sp>
            <p:nvSpPr>
              <p:cNvPr id="24" name="Rectangle: Rounded Corners 23">
                <a:extLst>
                  <a:ext uri="{FF2B5EF4-FFF2-40B4-BE49-F238E27FC236}">
                    <a16:creationId xmlns:a16="http://schemas.microsoft.com/office/drawing/2014/main" id="{4995EE6B-5EF7-42D2-B458-A7CBAB7863EB}"/>
                  </a:ext>
                </a:extLst>
              </p:cNvPr>
              <p:cNvSpPr/>
              <p:nvPr/>
            </p:nvSpPr>
            <p:spPr>
              <a:xfrm>
                <a:off x="5804753" y="5043545"/>
                <a:ext cx="632170" cy="854440"/>
              </a:xfrm>
              <a:prstGeom prst="roundRect">
                <a:avLst/>
              </a:prstGeom>
              <a:noFill/>
              <a:ln w="127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a:solidFill>
                    <a:prstClr val="white"/>
                  </a:solidFill>
                  <a:latin typeface="Cairo" panose="00000500000000000000" pitchFamily="2" charset="-78"/>
                  <a:cs typeface="Cairo" panose="00000500000000000000" pitchFamily="2" charset="-78"/>
                </a:endParaRPr>
              </a:p>
            </p:txBody>
          </p:sp>
          <p:sp>
            <p:nvSpPr>
              <p:cNvPr id="25" name="TextBox 24">
                <a:extLst>
                  <a:ext uri="{FF2B5EF4-FFF2-40B4-BE49-F238E27FC236}">
                    <a16:creationId xmlns:a16="http://schemas.microsoft.com/office/drawing/2014/main" id="{3971889A-7A45-6C20-EEFE-7881163E257C}"/>
                  </a:ext>
                </a:extLst>
              </p:cNvPr>
              <p:cNvSpPr txBox="1"/>
              <p:nvPr/>
            </p:nvSpPr>
            <p:spPr>
              <a:xfrm>
                <a:off x="2057631" y="15796924"/>
                <a:ext cx="121868" cy="9577174"/>
              </a:xfrm>
              <a:prstGeom prst="rect">
                <a:avLst/>
              </a:prstGeom>
              <a:noFill/>
            </p:spPr>
            <p:txBody>
              <a:bodyPr wrap="square" lIns="91440" tIns="45720" rIns="91440" bIns="45720" rtlCol="0" anchor="t">
                <a:spAutoFit/>
              </a:bodyPr>
              <a:lstStyle>
                <a:defPPr>
                  <a:defRPr lang="en-SA"/>
                </a:defPPr>
                <a:lvl1pPr algn="justLow" rtl="1">
                  <a:defRPr sz="1200">
                    <a:latin typeface="Cairo" panose="00000500000000000000" pitchFamily="2" charset="-78"/>
                    <a:cs typeface="Cairo" panose="00000500000000000000" pitchFamily="2" charset="-78"/>
                  </a:defRPr>
                </a:lvl1pPr>
              </a:lstStyle>
              <a:p>
                <a:pPr lvl="0" indent="0" algn="l" fontAlgn="auto">
                  <a:lnSpc>
                    <a:spcPct val="107000"/>
                  </a:lnSpc>
                  <a:spcAft>
                    <a:spcPts val="800"/>
                  </a:spcAft>
                  <a:buClrTx/>
                  <a:buSzTx/>
                  <a:buFontTx/>
                  <a:buNone/>
                  <a:tabLst/>
                  <a:defRPr/>
                </a:pPr>
                <a:r>
                  <a:rPr lang="en-US" sz="1600" kern="100" dirty="0">
                    <a:ea typeface="Calibri" panose="020F0502020204030204" pitchFamily="34" charset="0"/>
                  </a:rPr>
                  <a:t>Diseases are not being detected early. </a:t>
                </a:r>
                <a:r>
                  <a:rPr lang="en-US" sz="1600" kern="100" baseline="30000" dirty="0">
                    <a:ea typeface="Calibri" panose="020F0502020204030204" pitchFamily="34" charset="0"/>
                  </a:rPr>
                  <a:t>[5]</a:t>
                </a:r>
              </a:p>
            </p:txBody>
          </p:sp>
        </p:grpSp>
        <p:sp>
          <p:nvSpPr>
            <p:cNvPr id="20" name="TextBox 19">
              <a:extLst>
                <a:ext uri="{FF2B5EF4-FFF2-40B4-BE49-F238E27FC236}">
                  <a16:creationId xmlns:a16="http://schemas.microsoft.com/office/drawing/2014/main" id="{01E756C1-45EA-EDE3-93F2-BC5BA430356C}"/>
                </a:ext>
              </a:extLst>
            </p:cNvPr>
            <p:cNvSpPr txBox="1"/>
            <p:nvPr/>
          </p:nvSpPr>
          <p:spPr>
            <a:xfrm>
              <a:off x="8088473" y="5359870"/>
              <a:ext cx="3865253" cy="619272"/>
            </a:xfrm>
            <a:prstGeom prst="rect">
              <a:avLst/>
            </a:prstGeom>
            <a:noFill/>
          </p:spPr>
          <p:txBody>
            <a:bodyPr wrap="square" lIns="91440" tIns="45720" rIns="91440" bIns="45720" rtlCol="0" anchor="t">
              <a:spAutoFit/>
            </a:bodyPr>
            <a:lstStyle>
              <a:defPPr>
                <a:defRPr lang="en-SA"/>
              </a:defPPr>
              <a:lvl1pPr algn="justLow" rtl="1">
                <a:defRPr sz="1200">
                  <a:latin typeface="Cairo" panose="00000500000000000000" pitchFamily="2" charset="-78"/>
                  <a:cs typeface="Cairo" panose="00000500000000000000" pitchFamily="2" charset="-78"/>
                </a:defRPr>
              </a:lvl1pPr>
            </a:lstStyle>
            <a:p>
              <a:pPr marR="0" algn="l">
                <a:lnSpc>
                  <a:spcPct val="107000"/>
                </a:lnSpc>
                <a:spcBef>
                  <a:spcPts val="0"/>
                </a:spcBef>
                <a:spcAft>
                  <a:spcPts val="800"/>
                </a:spcAft>
                <a:defRPr/>
              </a:pPr>
              <a:r>
                <a:rPr lang="en-US" sz="1600" kern="100" dirty="0">
                  <a:ea typeface="Calibri" panose="020F0502020204030204" pitchFamily="34" charset="0"/>
                </a:rPr>
                <a:t>Poor diet and low level of physical activities  (40% in men, 75% in women).</a:t>
              </a:r>
              <a:r>
                <a:rPr lang="en-US" sz="1600" kern="100" baseline="30000" dirty="0">
                  <a:ea typeface="Calibri" panose="020F0502020204030204" pitchFamily="34" charset="0"/>
                </a:rPr>
                <a:t>[2]</a:t>
              </a:r>
            </a:p>
          </p:txBody>
        </p:sp>
        <p:sp>
          <p:nvSpPr>
            <p:cNvPr id="21" name="Rectangle: Rounded Corners 20">
              <a:extLst>
                <a:ext uri="{FF2B5EF4-FFF2-40B4-BE49-F238E27FC236}">
                  <a16:creationId xmlns:a16="http://schemas.microsoft.com/office/drawing/2014/main" id="{EFC56803-A65D-5D89-2417-B8D936E9905F}"/>
                </a:ext>
              </a:extLst>
            </p:cNvPr>
            <p:cNvSpPr/>
            <p:nvPr/>
          </p:nvSpPr>
          <p:spPr>
            <a:xfrm>
              <a:off x="7043047" y="5142396"/>
              <a:ext cx="859971" cy="854440"/>
            </a:xfrm>
            <a:prstGeom prst="roundRect">
              <a:avLst/>
            </a:prstGeom>
            <a:noFill/>
            <a:ln w="127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a:solidFill>
                  <a:prstClr val="white"/>
                </a:solidFill>
                <a:latin typeface="Cairo" panose="00000500000000000000" pitchFamily="2" charset="-78"/>
                <a:cs typeface="Cairo" panose="00000500000000000000" pitchFamily="2" charset="-78"/>
              </a:endParaRPr>
            </a:p>
          </p:txBody>
        </p:sp>
        <p:sp>
          <p:nvSpPr>
            <p:cNvPr id="22" name="TextBox 21">
              <a:extLst>
                <a:ext uri="{FF2B5EF4-FFF2-40B4-BE49-F238E27FC236}">
                  <a16:creationId xmlns:a16="http://schemas.microsoft.com/office/drawing/2014/main" id="{AD6C51D6-A8E6-9C61-1FEA-332051001894}"/>
                </a:ext>
              </a:extLst>
            </p:cNvPr>
            <p:cNvSpPr txBox="1"/>
            <p:nvPr/>
          </p:nvSpPr>
          <p:spPr>
            <a:xfrm>
              <a:off x="1491468" y="2049849"/>
              <a:ext cx="4826208" cy="369332"/>
            </a:xfrm>
            <a:prstGeom prst="rect">
              <a:avLst/>
            </a:prstGeom>
            <a:noFill/>
          </p:spPr>
          <p:txBody>
            <a:bodyPr wrap="square" lIns="91440" tIns="45720" rIns="91440" bIns="45720" rtlCol="0" anchor="t">
              <a:spAutoFit/>
            </a:bodyPr>
            <a:lstStyle/>
            <a:p>
              <a:pPr marL="0" marR="0" lvl="0" indent="0" algn="justLow"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iro" panose="00000500000000000000" pitchFamily="2" charset="-78"/>
                <a:ea typeface="Calibri" panose="020F0502020204030204"/>
                <a:cs typeface="Cairo" panose="00000500000000000000" pitchFamily="2" charset="-78"/>
              </a:endParaRPr>
            </a:p>
          </p:txBody>
        </p:sp>
      </p:grpSp>
      <p:sp>
        <p:nvSpPr>
          <p:cNvPr id="30" name="AutoShape 4">
            <a:extLst>
              <a:ext uri="{FF2B5EF4-FFF2-40B4-BE49-F238E27FC236}">
                <a16:creationId xmlns:a16="http://schemas.microsoft.com/office/drawing/2014/main" id="{BD8419CD-1B9E-91D7-97A6-8319CC18625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iro" panose="00000500000000000000" pitchFamily="2" charset="-78"/>
              <a:cs typeface="Cairo" panose="00000500000000000000" pitchFamily="2" charset="-78"/>
            </a:endParaRPr>
          </a:p>
        </p:txBody>
      </p:sp>
      <p:sp>
        <p:nvSpPr>
          <p:cNvPr id="31" name="AutoShape 6">
            <a:extLst>
              <a:ext uri="{FF2B5EF4-FFF2-40B4-BE49-F238E27FC236}">
                <a16:creationId xmlns:a16="http://schemas.microsoft.com/office/drawing/2014/main" id="{81940B70-E637-17C0-1290-CC13793EA92C}"/>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iro" panose="00000500000000000000" pitchFamily="2" charset="-78"/>
              <a:cs typeface="Cairo" panose="00000500000000000000" pitchFamily="2" charset="-78"/>
            </a:endParaRPr>
          </a:p>
        </p:txBody>
      </p:sp>
      <p:sp>
        <p:nvSpPr>
          <p:cNvPr id="32" name="AutoShape 8">
            <a:extLst>
              <a:ext uri="{FF2B5EF4-FFF2-40B4-BE49-F238E27FC236}">
                <a16:creationId xmlns:a16="http://schemas.microsoft.com/office/drawing/2014/main" id="{24ADC6DF-B28F-2EE9-8004-4FD4CB04D994}"/>
              </a:ext>
            </a:extLst>
          </p:cNvPr>
          <p:cNvSpPr>
            <a:spLocks noChangeAspect="1" noChangeArrowheads="1"/>
          </p:cNvSpPr>
          <p:nvPr/>
        </p:nvSpPr>
        <p:spPr bwMode="auto">
          <a:xfrm>
            <a:off x="6421120" y="359156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iro" panose="00000500000000000000" pitchFamily="2" charset="-78"/>
              <a:cs typeface="Cairo" panose="00000500000000000000" pitchFamily="2" charset="-78"/>
            </a:endParaRPr>
          </a:p>
        </p:txBody>
      </p:sp>
      <p:sp>
        <p:nvSpPr>
          <p:cNvPr id="33" name="AutoShape 10">
            <a:extLst>
              <a:ext uri="{FF2B5EF4-FFF2-40B4-BE49-F238E27FC236}">
                <a16:creationId xmlns:a16="http://schemas.microsoft.com/office/drawing/2014/main" id="{090C8078-9FF0-773A-29C5-9BD58C1DE1C9}"/>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iro" panose="00000500000000000000" pitchFamily="2" charset="-78"/>
              <a:cs typeface="Cairo" panose="00000500000000000000" pitchFamily="2" charset="-78"/>
            </a:endParaRPr>
          </a:p>
        </p:txBody>
      </p:sp>
      <p:pic>
        <p:nvPicPr>
          <p:cNvPr id="34" name="Picture 2">
            <a:extLst>
              <a:ext uri="{FF2B5EF4-FFF2-40B4-BE49-F238E27FC236}">
                <a16:creationId xmlns:a16="http://schemas.microsoft.com/office/drawing/2014/main" id="{B5299BAF-C624-19D0-F98A-B2CD081BC743}"/>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7415593" y="5378239"/>
            <a:ext cx="457497" cy="491931"/>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Group 38">
            <a:extLst>
              <a:ext uri="{FF2B5EF4-FFF2-40B4-BE49-F238E27FC236}">
                <a16:creationId xmlns:a16="http://schemas.microsoft.com/office/drawing/2014/main" id="{029C6E04-2A18-A82B-99AC-FC0B2928DE9C}"/>
              </a:ext>
            </a:extLst>
          </p:cNvPr>
          <p:cNvGrpSpPr/>
          <p:nvPr/>
        </p:nvGrpSpPr>
        <p:grpSpPr>
          <a:xfrm>
            <a:off x="3307463" y="2031917"/>
            <a:ext cx="1822687" cy="600770"/>
            <a:chOff x="2809217" y="1257061"/>
            <a:chExt cx="1597275" cy="446276"/>
          </a:xfrm>
          <a:solidFill>
            <a:schemeClr val="bg2"/>
          </a:solidFill>
        </p:grpSpPr>
        <p:grpSp>
          <p:nvGrpSpPr>
            <p:cNvPr id="40" name="Group 39">
              <a:extLst>
                <a:ext uri="{FF2B5EF4-FFF2-40B4-BE49-F238E27FC236}">
                  <a16:creationId xmlns:a16="http://schemas.microsoft.com/office/drawing/2014/main" id="{2BFFB1B6-EFF0-5A77-9463-0C6D3E9B921B}"/>
                </a:ext>
              </a:extLst>
            </p:cNvPr>
            <p:cNvGrpSpPr/>
            <p:nvPr/>
          </p:nvGrpSpPr>
          <p:grpSpPr>
            <a:xfrm>
              <a:off x="2809217" y="1257061"/>
              <a:ext cx="1597275" cy="446276"/>
              <a:chOff x="9340598" y="1821396"/>
              <a:chExt cx="1597275" cy="1484358"/>
            </a:xfrm>
            <a:grpFill/>
          </p:grpSpPr>
          <p:sp>
            <p:nvSpPr>
              <p:cNvPr id="42" name="Rounded Rectangle 45">
                <a:extLst>
                  <a:ext uri="{FF2B5EF4-FFF2-40B4-BE49-F238E27FC236}">
                    <a16:creationId xmlns:a16="http://schemas.microsoft.com/office/drawing/2014/main" id="{054DC2FA-E872-A689-F9DD-BD6241724FC3}"/>
                  </a:ext>
                </a:extLst>
              </p:cNvPr>
              <p:cNvSpPr/>
              <p:nvPr/>
            </p:nvSpPr>
            <p:spPr>
              <a:xfrm>
                <a:off x="9340598" y="1821396"/>
                <a:ext cx="1597275" cy="1480695"/>
              </a:xfrm>
              <a:prstGeom prst="roundRect">
                <a:avLst/>
              </a:prstGeom>
              <a:grpFill/>
              <a:ln>
                <a:noFill/>
              </a:ln>
              <a:effectLst>
                <a:outerShdw blurRad="457200" sx="103000" sy="103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30" rtl="0" eaLnBrk="1" latinLnBrk="0" hangingPunct="1">
                  <a:defRPr sz="1800" kern="1200">
                    <a:solidFill>
                      <a:schemeClr val="lt1"/>
                    </a:solidFill>
                    <a:latin typeface="+mn-lt"/>
                    <a:ea typeface="+mn-ea"/>
                    <a:cs typeface="+mn-cs"/>
                  </a:defRPr>
                </a:lvl1pPr>
                <a:lvl2pPr marL="457165" algn="l" defTabSz="914330" rtl="0" eaLnBrk="1" latinLnBrk="0" hangingPunct="1">
                  <a:defRPr sz="1800" kern="1200">
                    <a:solidFill>
                      <a:schemeClr val="lt1"/>
                    </a:solidFill>
                    <a:latin typeface="+mn-lt"/>
                    <a:ea typeface="+mn-ea"/>
                    <a:cs typeface="+mn-cs"/>
                  </a:defRPr>
                </a:lvl2pPr>
                <a:lvl3pPr marL="914330" algn="l" defTabSz="914330" rtl="0" eaLnBrk="1" latinLnBrk="0" hangingPunct="1">
                  <a:defRPr sz="1800" kern="1200">
                    <a:solidFill>
                      <a:schemeClr val="lt1"/>
                    </a:solidFill>
                    <a:latin typeface="+mn-lt"/>
                    <a:ea typeface="+mn-ea"/>
                    <a:cs typeface="+mn-cs"/>
                  </a:defRPr>
                </a:lvl3pPr>
                <a:lvl4pPr marL="1371495" algn="l" defTabSz="914330" rtl="0" eaLnBrk="1" latinLnBrk="0" hangingPunct="1">
                  <a:defRPr sz="1800" kern="1200">
                    <a:solidFill>
                      <a:schemeClr val="lt1"/>
                    </a:solidFill>
                    <a:latin typeface="+mn-lt"/>
                    <a:ea typeface="+mn-ea"/>
                    <a:cs typeface="+mn-cs"/>
                  </a:defRPr>
                </a:lvl4pPr>
                <a:lvl5pPr marL="1828660" algn="l" defTabSz="914330" rtl="0" eaLnBrk="1" latinLnBrk="0" hangingPunct="1">
                  <a:defRPr sz="1800" kern="1200">
                    <a:solidFill>
                      <a:schemeClr val="lt1"/>
                    </a:solidFill>
                    <a:latin typeface="+mn-lt"/>
                    <a:ea typeface="+mn-ea"/>
                    <a:cs typeface="+mn-cs"/>
                  </a:defRPr>
                </a:lvl5pPr>
                <a:lvl6pPr marL="2285825" algn="l" defTabSz="914330" rtl="0" eaLnBrk="1" latinLnBrk="0" hangingPunct="1">
                  <a:defRPr sz="1800" kern="1200">
                    <a:solidFill>
                      <a:schemeClr val="lt1"/>
                    </a:solidFill>
                    <a:latin typeface="+mn-lt"/>
                    <a:ea typeface="+mn-ea"/>
                    <a:cs typeface="+mn-cs"/>
                  </a:defRPr>
                </a:lvl6pPr>
                <a:lvl7pPr marL="2742990" algn="l" defTabSz="914330" rtl="0" eaLnBrk="1" latinLnBrk="0" hangingPunct="1">
                  <a:defRPr sz="1800" kern="1200">
                    <a:solidFill>
                      <a:schemeClr val="lt1"/>
                    </a:solidFill>
                    <a:latin typeface="+mn-lt"/>
                    <a:ea typeface="+mn-ea"/>
                    <a:cs typeface="+mn-cs"/>
                  </a:defRPr>
                </a:lvl7pPr>
                <a:lvl8pPr marL="3200155" algn="l" defTabSz="914330" rtl="0" eaLnBrk="1" latinLnBrk="0" hangingPunct="1">
                  <a:defRPr sz="1800" kern="1200">
                    <a:solidFill>
                      <a:schemeClr val="lt1"/>
                    </a:solidFill>
                    <a:latin typeface="+mn-lt"/>
                    <a:ea typeface="+mn-ea"/>
                    <a:cs typeface="+mn-cs"/>
                  </a:defRPr>
                </a:lvl8pPr>
                <a:lvl9pPr marL="3657320" algn="l" defTabSz="91433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A" sz="1000" b="0" i="0" u="none" strike="noStrike" kern="1200" cap="none" spc="0" normalizeH="0" baseline="0" noProof="0" dirty="0">
                  <a:ln>
                    <a:noFill/>
                  </a:ln>
                  <a:solidFill>
                    <a:srgbClr val="002060"/>
                  </a:solidFill>
                  <a:effectLst/>
                  <a:uLnTx/>
                  <a:uFillTx/>
                  <a:latin typeface="Cairo" panose="00000500000000000000" pitchFamily="2" charset="-78"/>
                  <a:cs typeface="Cairo" panose="00000500000000000000" pitchFamily="2" charset="-78"/>
                </a:endParaRPr>
              </a:p>
            </p:txBody>
          </p:sp>
          <p:cxnSp>
            <p:nvCxnSpPr>
              <p:cNvPr id="43" name="Straight Connector 42">
                <a:extLst>
                  <a:ext uri="{FF2B5EF4-FFF2-40B4-BE49-F238E27FC236}">
                    <a16:creationId xmlns:a16="http://schemas.microsoft.com/office/drawing/2014/main" id="{72783DD9-8B55-B0C7-C302-D28527381025}"/>
                  </a:ext>
                </a:extLst>
              </p:cNvPr>
              <p:cNvCxnSpPr>
                <a:cxnSpLocks/>
              </p:cNvCxnSpPr>
              <p:nvPr/>
            </p:nvCxnSpPr>
            <p:spPr>
              <a:xfrm>
                <a:off x="9969051" y="3305754"/>
                <a:ext cx="340367" cy="0"/>
              </a:xfrm>
              <a:prstGeom prst="line">
                <a:avLst/>
              </a:prstGeom>
              <a:grpFill/>
              <a:ln w="50800" cap="rnd">
                <a:solidFill>
                  <a:srgbClr val="0070C0"/>
                </a:solidFill>
                <a:round/>
              </a:ln>
            </p:spPr>
            <p:style>
              <a:lnRef idx="1">
                <a:schemeClr val="accent1"/>
              </a:lnRef>
              <a:fillRef idx="0">
                <a:schemeClr val="accent1"/>
              </a:fillRef>
              <a:effectRef idx="0">
                <a:schemeClr val="accent1"/>
              </a:effectRef>
              <a:fontRef idx="minor">
                <a:schemeClr val="tx1"/>
              </a:fontRef>
            </p:style>
          </p:cxnSp>
        </p:grpSp>
        <p:sp>
          <p:nvSpPr>
            <p:cNvPr id="41" name="TextBox 18">
              <a:extLst>
                <a:ext uri="{FF2B5EF4-FFF2-40B4-BE49-F238E27FC236}">
                  <a16:creationId xmlns:a16="http://schemas.microsoft.com/office/drawing/2014/main" id="{0C8E2BFE-0BA9-4697-51FD-96CE81DB4D79}"/>
                </a:ext>
              </a:extLst>
            </p:cNvPr>
            <p:cNvSpPr txBox="1"/>
            <p:nvPr/>
          </p:nvSpPr>
          <p:spPr>
            <a:xfrm>
              <a:off x="3049276" y="1362054"/>
              <a:ext cx="1219384" cy="251491"/>
            </a:xfrm>
            <a:prstGeom prst="rect">
              <a:avLst/>
            </a:prstGeom>
            <a:grpFill/>
          </p:spPr>
          <p:txBody>
            <a:bodyPr wrap="square" rtlCol="0">
              <a:spAutoFit/>
            </a:bodyP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600" b="1" dirty="0">
                  <a:solidFill>
                    <a:srgbClr val="002060"/>
                  </a:solidFill>
                  <a:latin typeface="Cairo" panose="00000500000000000000" pitchFamily="2" charset="-78"/>
                  <a:cs typeface="Cairo" panose="00000500000000000000" pitchFamily="2" charset="-78"/>
                </a:rPr>
                <a:t>Prevalence </a:t>
              </a:r>
            </a:p>
          </p:txBody>
        </p:sp>
      </p:grpSp>
      <p:grpSp>
        <p:nvGrpSpPr>
          <p:cNvPr id="44" name="Group 43">
            <a:extLst>
              <a:ext uri="{FF2B5EF4-FFF2-40B4-BE49-F238E27FC236}">
                <a16:creationId xmlns:a16="http://schemas.microsoft.com/office/drawing/2014/main" id="{D7D0CC1C-B30B-FCE8-DD5E-DB58DE0EAE9E}"/>
              </a:ext>
            </a:extLst>
          </p:cNvPr>
          <p:cNvGrpSpPr/>
          <p:nvPr/>
        </p:nvGrpSpPr>
        <p:grpSpPr>
          <a:xfrm>
            <a:off x="8886514" y="1884615"/>
            <a:ext cx="1822687" cy="600770"/>
            <a:chOff x="2809217" y="1257061"/>
            <a:chExt cx="1597275" cy="446276"/>
          </a:xfrm>
          <a:solidFill>
            <a:schemeClr val="bg2"/>
          </a:solidFill>
        </p:grpSpPr>
        <p:grpSp>
          <p:nvGrpSpPr>
            <p:cNvPr id="45" name="Group 44">
              <a:extLst>
                <a:ext uri="{FF2B5EF4-FFF2-40B4-BE49-F238E27FC236}">
                  <a16:creationId xmlns:a16="http://schemas.microsoft.com/office/drawing/2014/main" id="{1D9DE8C2-216B-D670-DDD9-8735C29931DA}"/>
                </a:ext>
              </a:extLst>
            </p:cNvPr>
            <p:cNvGrpSpPr/>
            <p:nvPr/>
          </p:nvGrpSpPr>
          <p:grpSpPr>
            <a:xfrm>
              <a:off x="2809217" y="1257061"/>
              <a:ext cx="1597275" cy="446276"/>
              <a:chOff x="9340598" y="1821396"/>
              <a:chExt cx="1597275" cy="1484358"/>
            </a:xfrm>
            <a:grpFill/>
          </p:grpSpPr>
          <p:sp>
            <p:nvSpPr>
              <p:cNvPr id="47" name="Rounded Rectangle 45">
                <a:extLst>
                  <a:ext uri="{FF2B5EF4-FFF2-40B4-BE49-F238E27FC236}">
                    <a16:creationId xmlns:a16="http://schemas.microsoft.com/office/drawing/2014/main" id="{15BC54B8-BD53-23A6-5D11-024BA14717FC}"/>
                  </a:ext>
                </a:extLst>
              </p:cNvPr>
              <p:cNvSpPr/>
              <p:nvPr/>
            </p:nvSpPr>
            <p:spPr>
              <a:xfrm>
                <a:off x="9340598" y="1821396"/>
                <a:ext cx="1597275" cy="1480695"/>
              </a:xfrm>
              <a:prstGeom prst="roundRect">
                <a:avLst/>
              </a:prstGeom>
              <a:grpFill/>
              <a:ln>
                <a:noFill/>
              </a:ln>
              <a:effectLst>
                <a:outerShdw blurRad="457200" sx="103000" sy="103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30" rtl="0" eaLnBrk="1" latinLnBrk="0" hangingPunct="1">
                  <a:defRPr sz="1800" kern="1200">
                    <a:solidFill>
                      <a:schemeClr val="lt1"/>
                    </a:solidFill>
                    <a:latin typeface="+mn-lt"/>
                    <a:ea typeface="+mn-ea"/>
                    <a:cs typeface="+mn-cs"/>
                  </a:defRPr>
                </a:lvl1pPr>
                <a:lvl2pPr marL="457165" algn="l" defTabSz="914330" rtl="0" eaLnBrk="1" latinLnBrk="0" hangingPunct="1">
                  <a:defRPr sz="1800" kern="1200">
                    <a:solidFill>
                      <a:schemeClr val="lt1"/>
                    </a:solidFill>
                    <a:latin typeface="+mn-lt"/>
                    <a:ea typeface="+mn-ea"/>
                    <a:cs typeface="+mn-cs"/>
                  </a:defRPr>
                </a:lvl2pPr>
                <a:lvl3pPr marL="914330" algn="l" defTabSz="914330" rtl="0" eaLnBrk="1" latinLnBrk="0" hangingPunct="1">
                  <a:defRPr sz="1800" kern="1200">
                    <a:solidFill>
                      <a:schemeClr val="lt1"/>
                    </a:solidFill>
                    <a:latin typeface="+mn-lt"/>
                    <a:ea typeface="+mn-ea"/>
                    <a:cs typeface="+mn-cs"/>
                  </a:defRPr>
                </a:lvl3pPr>
                <a:lvl4pPr marL="1371495" algn="l" defTabSz="914330" rtl="0" eaLnBrk="1" latinLnBrk="0" hangingPunct="1">
                  <a:defRPr sz="1800" kern="1200">
                    <a:solidFill>
                      <a:schemeClr val="lt1"/>
                    </a:solidFill>
                    <a:latin typeface="+mn-lt"/>
                    <a:ea typeface="+mn-ea"/>
                    <a:cs typeface="+mn-cs"/>
                  </a:defRPr>
                </a:lvl4pPr>
                <a:lvl5pPr marL="1828660" algn="l" defTabSz="914330" rtl="0" eaLnBrk="1" latinLnBrk="0" hangingPunct="1">
                  <a:defRPr sz="1800" kern="1200">
                    <a:solidFill>
                      <a:schemeClr val="lt1"/>
                    </a:solidFill>
                    <a:latin typeface="+mn-lt"/>
                    <a:ea typeface="+mn-ea"/>
                    <a:cs typeface="+mn-cs"/>
                  </a:defRPr>
                </a:lvl5pPr>
                <a:lvl6pPr marL="2285825" algn="l" defTabSz="914330" rtl="0" eaLnBrk="1" latinLnBrk="0" hangingPunct="1">
                  <a:defRPr sz="1800" kern="1200">
                    <a:solidFill>
                      <a:schemeClr val="lt1"/>
                    </a:solidFill>
                    <a:latin typeface="+mn-lt"/>
                    <a:ea typeface="+mn-ea"/>
                    <a:cs typeface="+mn-cs"/>
                  </a:defRPr>
                </a:lvl6pPr>
                <a:lvl7pPr marL="2742990" algn="l" defTabSz="914330" rtl="0" eaLnBrk="1" latinLnBrk="0" hangingPunct="1">
                  <a:defRPr sz="1800" kern="1200">
                    <a:solidFill>
                      <a:schemeClr val="lt1"/>
                    </a:solidFill>
                    <a:latin typeface="+mn-lt"/>
                    <a:ea typeface="+mn-ea"/>
                    <a:cs typeface="+mn-cs"/>
                  </a:defRPr>
                </a:lvl7pPr>
                <a:lvl8pPr marL="3200155" algn="l" defTabSz="914330" rtl="0" eaLnBrk="1" latinLnBrk="0" hangingPunct="1">
                  <a:defRPr sz="1800" kern="1200">
                    <a:solidFill>
                      <a:schemeClr val="lt1"/>
                    </a:solidFill>
                    <a:latin typeface="+mn-lt"/>
                    <a:ea typeface="+mn-ea"/>
                    <a:cs typeface="+mn-cs"/>
                  </a:defRPr>
                </a:lvl8pPr>
                <a:lvl9pPr marL="3657320" algn="l" defTabSz="91433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A" sz="1000" b="0" i="0" u="none" strike="noStrike" kern="1200" cap="none" spc="0" normalizeH="0" baseline="0" noProof="0" dirty="0">
                  <a:ln>
                    <a:noFill/>
                  </a:ln>
                  <a:solidFill>
                    <a:srgbClr val="002060"/>
                  </a:solidFill>
                  <a:effectLst/>
                  <a:uLnTx/>
                  <a:uFillTx/>
                  <a:latin typeface="Cairo" panose="00000500000000000000" pitchFamily="2" charset="-78"/>
                  <a:cs typeface="Cairo" panose="00000500000000000000" pitchFamily="2" charset="-78"/>
                </a:endParaRPr>
              </a:p>
            </p:txBody>
          </p:sp>
          <p:cxnSp>
            <p:nvCxnSpPr>
              <p:cNvPr id="48" name="Straight Connector 47">
                <a:extLst>
                  <a:ext uri="{FF2B5EF4-FFF2-40B4-BE49-F238E27FC236}">
                    <a16:creationId xmlns:a16="http://schemas.microsoft.com/office/drawing/2014/main" id="{50CC1F9E-0D8C-8A82-5D50-B203FABA2E53}"/>
                  </a:ext>
                </a:extLst>
              </p:cNvPr>
              <p:cNvCxnSpPr>
                <a:cxnSpLocks/>
              </p:cNvCxnSpPr>
              <p:nvPr/>
            </p:nvCxnSpPr>
            <p:spPr>
              <a:xfrm>
                <a:off x="9969051" y="3305754"/>
                <a:ext cx="340367" cy="0"/>
              </a:xfrm>
              <a:prstGeom prst="line">
                <a:avLst/>
              </a:prstGeom>
              <a:grpFill/>
              <a:ln w="50800" cap="rnd">
                <a:solidFill>
                  <a:srgbClr val="0070C0"/>
                </a:solidFill>
                <a:round/>
              </a:ln>
            </p:spPr>
            <p:style>
              <a:lnRef idx="1">
                <a:schemeClr val="accent1"/>
              </a:lnRef>
              <a:fillRef idx="0">
                <a:schemeClr val="accent1"/>
              </a:fillRef>
              <a:effectRef idx="0">
                <a:schemeClr val="accent1"/>
              </a:effectRef>
              <a:fontRef idx="minor">
                <a:schemeClr val="tx1"/>
              </a:fontRef>
            </p:style>
          </p:cxnSp>
        </p:grpSp>
        <p:sp>
          <p:nvSpPr>
            <p:cNvPr id="46" name="TextBox 18">
              <a:extLst>
                <a:ext uri="{FF2B5EF4-FFF2-40B4-BE49-F238E27FC236}">
                  <a16:creationId xmlns:a16="http://schemas.microsoft.com/office/drawing/2014/main" id="{4B965907-7632-2BBF-5528-3DD41DDAFBFA}"/>
                </a:ext>
              </a:extLst>
            </p:cNvPr>
            <p:cNvSpPr txBox="1"/>
            <p:nvPr/>
          </p:nvSpPr>
          <p:spPr>
            <a:xfrm>
              <a:off x="3049276" y="1362054"/>
              <a:ext cx="1219384" cy="251491"/>
            </a:xfrm>
            <a:prstGeom prst="rect">
              <a:avLst/>
            </a:prstGeom>
            <a:grpFill/>
          </p:spPr>
          <p:txBody>
            <a:bodyPr wrap="square" rtlCol="0">
              <a:spAutoFit/>
            </a:bodyP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600" b="1" dirty="0">
                  <a:solidFill>
                    <a:srgbClr val="002060"/>
                  </a:solidFill>
                  <a:latin typeface="Cairo" panose="00000500000000000000" pitchFamily="2" charset="-78"/>
                  <a:cs typeface="Cairo" panose="00000500000000000000" pitchFamily="2" charset="-78"/>
                </a:rPr>
                <a:t>Causes</a:t>
              </a:r>
            </a:p>
          </p:txBody>
        </p:sp>
      </p:grpSp>
      <p:sp>
        <p:nvSpPr>
          <p:cNvPr id="2" name="TextBox 1">
            <a:extLst>
              <a:ext uri="{FF2B5EF4-FFF2-40B4-BE49-F238E27FC236}">
                <a16:creationId xmlns:a16="http://schemas.microsoft.com/office/drawing/2014/main" id="{BA0459E0-B7F3-84F7-A7C5-CD2C35216CA3}"/>
              </a:ext>
            </a:extLst>
          </p:cNvPr>
          <p:cNvSpPr txBox="1"/>
          <p:nvPr/>
        </p:nvSpPr>
        <p:spPr>
          <a:xfrm>
            <a:off x="8129875" y="4321717"/>
            <a:ext cx="3757582" cy="355803"/>
          </a:xfrm>
          <a:prstGeom prst="rect">
            <a:avLst/>
          </a:prstGeom>
          <a:noFill/>
        </p:spPr>
        <p:txBody>
          <a:bodyPr wrap="square" lIns="91440" tIns="45720" rIns="91440" bIns="45720" rtlCol="0" anchor="t">
            <a:spAutoFit/>
          </a:bodyPr>
          <a:lstStyle>
            <a:defPPr>
              <a:defRPr lang="en-SA"/>
            </a:defPPr>
            <a:lvl1pPr algn="justLow" rtl="1">
              <a:defRPr sz="1200">
                <a:latin typeface="Cairo" panose="00000500000000000000" pitchFamily="2" charset="-78"/>
                <a:cs typeface="Cairo" panose="00000500000000000000" pitchFamily="2" charset="-78"/>
              </a:defRPr>
            </a:lvl1pPr>
          </a:lstStyle>
          <a:p>
            <a:pPr marL="0" marR="0" algn="l">
              <a:lnSpc>
                <a:spcPct val="107000"/>
              </a:lnSpc>
              <a:spcBef>
                <a:spcPts val="0"/>
              </a:spcBef>
              <a:spcAft>
                <a:spcPts val="800"/>
              </a:spcAft>
            </a:pPr>
            <a:r>
              <a:rPr lang="en-US" sz="1600" b="1" kern="100" dirty="0">
                <a:effectLst/>
                <a:ea typeface="Calibri" panose="020F0502020204030204" pitchFamily="34" charset="0"/>
              </a:rPr>
              <a:t> </a:t>
            </a:r>
            <a:r>
              <a:rPr lang="en-US" sz="1600" kern="100" dirty="0">
                <a:ea typeface="Calibri" panose="020F0502020204030204" pitchFamily="34" charset="0"/>
              </a:rPr>
              <a:t>Diseases are not being detected early</a:t>
            </a:r>
            <a:r>
              <a:rPr lang="en-US" sz="1600" kern="100">
                <a:effectLst/>
                <a:ea typeface="Calibri" panose="020F0502020204030204" pitchFamily="34" charset="0"/>
              </a:rPr>
              <a:t>. </a:t>
            </a:r>
            <a:r>
              <a:rPr lang="en-US" sz="1600" kern="100" baseline="30000" dirty="0">
                <a:effectLst/>
                <a:ea typeface="Calibri" panose="020F0502020204030204" pitchFamily="34" charset="0"/>
              </a:rPr>
              <a:t>[5]</a:t>
            </a:r>
            <a:r>
              <a:rPr lang="en-US" sz="1600" kern="100" dirty="0">
                <a:effectLst/>
                <a:ea typeface="Calibri" panose="020F0502020204030204" pitchFamily="34" charset="0"/>
              </a:rPr>
              <a:t> </a:t>
            </a:r>
          </a:p>
        </p:txBody>
      </p:sp>
    </p:spTree>
    <p:extLst>
      <p:ext uri="{BB962C8B-B14F-4D97-AF65-F5344CB8AC3E}">
        <p14:creationId xmlns:p14="http://schemas.microsoft.com/office/powerpoint/2010/main" val="173541700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4E6EA58-F307-C836-D8CA-E6B4A450F6F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78032" y="1116912"/>
            <a:ext cx="2782270" cy="51905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315507" y="215446"/>
            <a:ext cx="9560986" cy="1249845"/>
          </a:xfrm>
        </p:spPr>
        <p:txBody>
          <a:bodyPr/>
          <a:lstStyle/>
          <a:p>
            <a:r>
              <a:rPr lang="en-US" sz="2800">
                <a:latin typeface="Cairo Light" panose="00000400000000000000" pitchFamily="2" charset="-78"/>
                <a:cs typeface="Cairo Light" panose="00000400000000000000" pitchFamily="2" charset="-78"/>
              </a:rPr>
              <a:t>Use case 2: </a:t>
            </a:r>
            <a:r>
              <a:rPr lang="en-US" sz="2800" dirty="0">
                <a:latin typeface="Cairo Light" panose="00000400000000000000" pitchFamily="2" charset="-78"/>
                <a:cs typeface="Cairo Light" panose="00000400000000000000" pitchFamily="2" charset="-78"/>
              </a:rPr>
              <a:t>The Real Age </a:t>
            </a:r>
            <a:endParaRPr lang="ar-SA" sz="2800" dirty="0">
              <a:latin typeface="Cairo Light" panose="00000400000000000000" pitchFamily="2" charset="-78"/>
              <a:cs typeface="Cairo Light" panose="00000400000000000000" pitchFamily="2" charset="-78"/>
            </a:endParaRPr>
          </a:p>
        </p:txBody>
      </p:sp>
      <p:pic>
        <p:nvPicPr>
          <p:cNvPr id="48" name="Picture 47" descr="A screen shot of a computer&#10;&#10;Description automatically generated">
            <a:extLst>
              <a:ext uri="{FF2B5EF4-FFF2-40B4-BE49-F238E27FC236}">
                <a16:creationId xmlns:a16="http://schemas.microsoft.com/office/drawing/2014/main" id="{D4764A0D-E59E-0B8B-00DE-688DC4C0B419}"/>
              </a:ext>
            </a:extLst>
          </p:cNvPr>
          <p:cNvPicPr>
            <a:picLocks noChangeAspect="1"/>
          </p:cNvPicPr>
          <p:nvPr/>
        </p:nvPicPr>
        <p:blipFill>
          <a:blip r:embed="rId3"/>
          <a:stretch>
            <a:fillRect/>
          </a:stretch>
        </p:blipFill>
        <p:spPr>
          <a:xfrm>
            <a:off x="193760" y="1357249"/>
            <a:ext cx="1542335" cy="1287003"/>
          </a:xfrm>
          <a:prstGeom prst="rect">
            <a:avLst/>
          </a:prstGeom>
          <a:effectLst>
            <a:outerShdw blurRad="50800" dist="38100" dir="8100000" algn="tr" rotWithShape="0">
              <a:prstClr val="black">
                <a:alpha val="40000"/>
              </a:prstClr>
            </a:outerShdw>
          </a:effectLst>
        </p:spPr>
      </p:pic>
      <p:grpSp>
        <p:nvGrpSpPr>
          <p:cNvPr id="49" name="Group 48">
            <a:extLst>
              <a:ext uri="{FF2B5EF4-FFF2-40B4-BE49-F238E27FC236}">
                <a16:creationId xmlns:a16="http://schemas.microsoft.com/office/drawing/2014/main" id="{C1B783E9-6A35-5A35-3DD2-3EE7E0E27BEE}"/>
              </a:ext>
            </a:extLst>
          </p:cNvPr>
          <p:cNvGrpSpPr/>
          <p:nvPr/>
        </p:nvGrpSpPr>
        <p:grpSpPr>
          <a:xfrm>
            <a:off x="5505082" y="1071737"/>
            <a:ext cx="6412598" cy="5613854"/>
            <a:chOff x="2028823" y="2455784"/>
            <a:chExt cx="4429609" cy="3847512"/>
          </a:xfrm>
          <a:effectLst/>
        </p:grpSpPr>
        <p:sp>
          <p:nvSpPr>
            <p:cNvPr id="50" name="Rectangle 49">
              <a:extLst>
                <a:ext uri="{FF2B5EF4-FFF2-40B4-BE49-F238E27FC236}">
                  <a16:creationId xmlns:a16="http://schemas.microsoft.com/office/drawing/2014/main" id="{B0873AA1-E443-947A-64EF-744DBE0BFCE2}"/>
                </a:ext>
              </a:extLst>
            </p:cNvPr>
            <p:cNvSpPr/>
            <p:nvPr/>
          </p:nvSpPr>
          <p:spPr>
            <a:xfrm>
              <a:off x="2028823" y="2455784"/>
              <a:ext cx="4428247" cy="3847512"/>
            </a:xfrm>
            <a:prstGeom prst="rect">
              <a:avLst/>
            </a:prstGeom>
            <a:solidFill>
              <a:srgbClr val="F3F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52000" tIns="1296000" rIns="252000" rtlCol="0" anchor="t"/>
            <a:lstStyle>
              <a:defPPr>
                <a:defRPr lang="en-US"/>
              </a:defPPr>
              <a:lvl1pPr marL="0" algn="l" defTabSz="914330" rtl="0" eaLnBrk="1" latinLnBrk="0" hangingPunct="1">
                <a:defRPr sz="1800" kern="1200">
                  <a:solidFill>
                    <a:schemeClr val="lt1"/>
                  </a:solidFill>
                  <a:latin typeface="+mn-lt"/>
                  <a:ea typeface="+mn-ea"/>
                  <a:cs typeface="+mn-cs"/>
                </a:defRPr>
              </a:lvl1pPr>
              <a:lvl2pPr marL="457165" algn="l" defTabSz="914330" rtl="0" eaLnBrk="1" latinLnBrk="0" hangingPunct="1">
                <a:defRPr sz="1800" kern="1200">
                  <a:solidFill>
                    <a:schemeClr val="lt1"/>
                  </a:solidFill>
                  <a:latin typeface="+mn-lt"/>
                  <a:ea typeface="+mn-ea"/>
                  <a:cs typeface="+mn-cs"/>
                </a:defRPr>
              </a:lvl2pPr>
              <a:lvl3pPr marL="914330" algn="l" defTabSz="914330" rtl="0" eaLnBrk="1" latinLnBrk="0" hangingPunct="1">
                <a:defRPr sz="1800" kern="1200">
                  <a:solidFill>
                    <a:schemeClr val="lt1"/>
                  </a:solidFill>
                  <a:latin typeface="+mn-lt"/>
                  <a:ea typeface="+mn-ea"/>
                  <a:cs typeface="+mn-cs"/>
                </a:defRPr>
              </a:lvl3pPr>
              <a:lvl4pPr marL="1371495" algn="l" defTabSz="914330" rtl="0" eaLnBrk="1" latinLnBrk="0" hangingPunct="1">
                <a:defRPr sz="1800" kern="1200">
                  <a:solidFill>
                    <a:schemeClr val="lt1"/>
                  </a:solidFill>
                  <a:latin typeface="+mn-lt"/>
                  <a:ea typeface="+mn-ea"/>
                  <a:cs typeface="+mn-cs"/>
                </a:defRPr>
              </a:lvl4pPr>
              <a:lvl5pPr marL="1828660" algn="l" defTabSz="914330" rtl="0" eaLnBrk="1" latinLnBrk="0" hangingPunct="1">
                <a:defRPr sz="1800" kern="1200">
                  <a:solidFill>
                    <a:schemeClr val="lt1"/>
                  </a:solidFill>
                  <a:latin typeface="+mn-lt"/>
                  <a:ea typeface="+mn-ea"/>
                  <a:cs typeface="+mn-cs"/>
                </a:defRPr>
              </a:lvl5pPr>
              <a:lvl6pPr marL="2285825" algn="l" defTabSz="914330" rtl="0" eaLnBrk="1" latinLnBrk="0" hangingPunct="1">
                <a:defRPr sz="1800" kern="1200">
                  <a:solidFill>
                    <a:schemeClr val="lt1"/>
                  </a:solidFill>
                  <a:latin typeface="+mn-lt"/>
                  <a:ea typeface="+mn-ea"/>
                  <a:cs typeface="+mn-cs"/>
                </a:defRPr>
              </a:lvl6pPr>
              <a:lvl7pPr marL="2742990" algn="l" defTabSz="914330" rtl="0" eaLnBrk="1" latinLnBrk="0" hangingPunct="1">
                <a:defRPr sz="1800" kern="1200">
                  <a:solidFill>
                    <a:schemeClr val="lt1"/>
                  </a:solidFill>
                  <a:latin typeface="+mn-lt"/>
                  <a:ea typeface="+mn-ea"/>
                  <a:cs typeface="+mn-cs"/>
                </a:defRPr>
              </a:lvl7pPr>
              <a:lvl8pPr marL="3200155" algn="l" defTabSz="914330" rtl="0" eaLnBrk="1" latinLnBrk="0" hangingPunct="1">
                <a:defRPr sz="1800" kern="1200">
                  <a:solidFill>
                    <a:schemeClr val="lt1"/>
                  </a:solidFill>
                  <a:latin typeface="+mn-lt"/>
                  <a:ea typeface="+mn-ea"/>
                  <a:cs typeface="+mn-cs"/>
                </a:defRPr>
              </a:lvl8pPr>
              <a:lvl9pPr marL="3657320" algn="l" defTabSz="914330" rtl="0" eaLnBrk="1" latinLnBrk="0" hangingPunct="1">
                <a:defRPr sz="1800" kern="1200">
                  <a:solidFill>
                    <a:schemeClr val="lt1"/>
                  </a:solidFill>
                  <a:latin typeface="+mn-lt"/>
                  <a:ea typeface="+mn-ea"/>
                  <a:cs typeface="+mn-cs"/>
                </a:defRPr>
              </a:lvl9pPr>
            </a:lstStyle>
            <a:p>
              <a:pPr marL="228600" indent="-228600">
                <a:lnSpc>
                  <a:spcPct val="130000"/>
                </a:lnSpc>
                <a:spcBef>
                  <a:spcPts val="1000"/>
                </a:spcBef>
                <a:buClr>
                  <a:schemeClr val="accent1"/>
                </a:buClr>
                <a:buFont typeface="Arial" panose="020B0604020202020204" pitchFamily="34" charset="0"/>
                <a:buChar char="•"/>
              </a:pPr>
              <a:endParaRPr lang="en-US" sz="1050" dirty="0">
                <a:solidFill>
                  <a:schemeClr val="tx1">
                    <a:alpha val="70000"/>
                  </a:schemeClr>
                </a:solidFill>
                <a:latin typeface="Cairo" pitchFamily="2" charset="-78"/>
                <a:cs typeface="Cairo" pitchFamily="2" charset="-78"/>
              </a:endParaRPr>
            </a:p>
          </p:txBody>
        </p:sp>
        <p:cxnSp>
          <p:nvCxnSpPr>
            <p:cNvPr id="51" name="Straight Connector 50">
              <a:extLst>
                <a:ext uri="{FF2B5EF4-FFF2-40B4-BE49-F238E27FC236}">
                  <a16:creationId xmlns:a16="http://schemas.microsoft.com/office/drawing/2014/main" id="{CEE094DE-AF7B-F95A-8295-AAD06A18B9BE}"/>
                </a:ext>
              </a:extLst>
            </p:cNvPr>
            <p:cNvCxnSpPr/>
            <p:nvPr/>
          </p:nvCxnSpPr>
          <p:spPr>
            <a:xfrm>
              <a:off x="2028824" y="2455784"/>
              <a:ext cx="4429608" cy="0"/>
            </a:xfrm>
            <a:prstGeom prst="line">
              <a:avLst/>
            </a:prstGeom>
            <a:ln w="63500">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D02AB5F6-4682-FF31-D820-229657CB470F}"/>
              </a:ext>
            </a:extLst>
          </p:cNvPr>
          <p:cNvGrpSpPr/>
          <p:nvPr/>
        </p:nvGrpSpPr>
        <p:grpSpPr>
          <a:xfrm>
            <a:off x="5644549" y="1363371"/>
            <a:ext cx="1822687" cy="600770"/>
            <a:chOff x="2809217" y="1257061"/>
            <a:chExt cx="1597275" cy="446276"/>
          </a:xfrm>
          <a:solidFill>
            <a:schemeClr val="bg2"/>
          </a:solidFill>
        </p:grpSpPr>
        <p:grpSp>
          <p:nvGrpSpPr>
            <p:cNvPr id="103" name="Group 102">
              <a:extLst>
                <a:ext uri="{FF2B5EF4-FFF2-40B4-BE49-F238E27FC236}">
                  <a16:creationId xmlns:a16="http://schemas.microsoft.com/office/drawing/2014/main" id="{B3199793-6283-11EA-C6D0-ADBD457646F8}"/>
                </a:ext>
              </a:extLst>
            </p:cNvPr>
            <p:cNvGrpSpPr/>
            <p:nvPr/>
          </p:nvGrpSpPr>
          <p:grpSpPr>
            <a:xfrm>
              <a:off x="2809217" y="1257061"/>
              <a:ext cx="1597275" cy="446276"/>
              <a:chOff x="9340598" y="1821396"/>
              <a:chExt cx="1597275" cy="1484358"/>
            </a:xfrm>
            <a:grpFill/>
          </p:grpSpPr>
          <p:sp>
            <p:nvSpPr>
              <p:cNvPr id="105" name="Rounded Rectangle 45">
                <a:extLst>
                  <a:ext uri="{FF2B5EF4-FFF2-40B4-BE49-F238E27FC236}">
                    <a16:creationId xmlns:a16="http://schemas.microsoft.com/office/drawing/2014/main" id="{7CDFE025-421D-F932-901F-80BEB67FC2EB}"/>
                  </a:ext>
                </a:extLst>
              </p:cNvPr>
              <p:cNvSpPr/>
              <p:nvPr/>
            </p:nvSpPr>
            <p:spPr>
              <a:xfrm>
                <a:off x="9340598" y="1821396"/>
                <a:ext cx="1597275" cy="1480695"/>
              </a:xfrm>
              <a:prstGeom prst="roundRect">
                <a:avLst/>
              </a:prstGeom>
              <a:grpFill/>
              <a:ln>
                <a:noFill/>
              </a:ln>
              <a:effectLst>
                <a:outerShdw blurRad="457200" sx="103000" sy="103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30" rtl="0" eaLnBrk="1" latinLnBrk="0" hangingPunct="1">
                  <a:defRPr sz="1800" kern="1200">
                    <a:solidFill>
                      <a:schemeClr val="lt1"/>
                    </a:solidFill>
                    <a:latin typeface="+mn-lt"/>
                    <a:ea typeface="+mn-ea"/>
                    <a:cs typeface="+mn-cs"/>
                  </a:defRPr>
                </a:lvl1pPr>
                <a:lvl2pPr marL="457165" algn="l" defTabSz="914330" rtl="0" eaLnBrk="1" latinLnBrk="0" hangingPunct="1">
                  <a:defRPr sz="1800" kern="1200">
                    <a:solidFill>
                      <a:schemeClr val="lt1"/>
                    </a:solidFill>
                    <a:latin typeface="+mn-lt"/>
                    <a:ea typeface="+mn-ea"/>
                    <a:cs typeface="+mn-cs"/>
                  </a:defRPr>
                </a:lvl2pPr>
                <a:lvl3pPr marL="914330" algn="l" defTabSz="914330" rtl="0" eaLnBrk="1" latinLnBrk="0" hangingPunct="1">
                  <a:defRPr sz="1800" kern="1200">
                    <a:solidFill>
                      <a:schemeClr val="lt1"/>
                    </a:solidFill>
                    <a:latin typeface="+mn-lt"/>
                    <a:ea typeface="+mn-ea"/>
                    <a:cs typeface="+mn-cs"/>
                  </a:defRPr>
                </a:lvl3pPr>
                <a:lvl4pPr marL="1371495" algn="l" defTabSz="914330" rtl="0" eaLnBrk="1" latinLnBrk="0" hangingPunct="1">
                  <a:defRPr sz="1800" kern="1200">
                    <a:solidFill>
                      <a:schemeClr val="lt1"/>
                    </a:solidFill>
                    <a:latin typeface="+mn-lt"/>
                    <a:ea typeface="+mn-ea"/>
                    <a:cs typeface="+mn-cs"/>
                  </a:defRPr>
                </a:lvl4pPr>
                <a:lvl5pPr marL="1828660" algn="l" defTabSz="914330" rtl="0" eaLnBrk="1" latinLnBrk="0" hangingPunct="1">
                  <a:defRPr sz="1800" kern="1200">
                    <a:solidFill>
                      <a:schemeClr val="lt1"/>
                    </a:solidFill>
                    <a:latin typeface="+mn-lt"/>
                    <a:ea typeface="+mn-ea"/>
                    <a:cs typeface="+mn-cs"/>
                  </a:defRPr>
                </a:lvl5pPr>
                <a:lvl6pPr marL="2285825" algn="l" defTabSz="914330" rtl="0" eaLnBrk="1" latinLnBrk="0" hangingPunct="1">
                  <a:defRPr sz="1800" kern="1200">
                    <a:solidFill>
                      <a:schemeClr val="lt1"/>
                    </a:solidFill>
                    <a:latin typeface="+mn-lt"/>
                    <a:ea typeface="+mn-ea"/>
                    <a:cs typeface="+mn-cs"/>
                  </a:defRPr>
                </a:lvl6pPr>
                <a:lvl7pPr marL="2742990" algn="l" defTabSz="914330" rtl="0" eaLnBrk="1" latinLnBrk="0" hangingPunct="1">
                  <a:defRPr sz="1800" kern="1200">
                    <a:solidFill>
                      <a:schemeClr val="lt1"/>
                    </a:solidFill>
                    <a:latin typeface="+mn-lt"/>
                    <a:ea typeface="+mn-ea"/>
                    <a:cs typeface="+mn-cs"/>
                  </a:defRPr>
                </a:lvl7pPr>
                <a:lvl8pPr marL="3200155" algn="l" defTabSz="914330" rtl="0" eaLnBrk="1" latinLnBrk="0" hangingPunct="1">
                  <a:defRPr sz="1800" kern="1200">
                    <a:solidFill>
                      <a:schemeClr val="lt1"/>
                    </a:solidFill>
                    <a:latin typeface="+mn-lt"/>
                    <a:ea typeface="+mn-ea"/>
                    <a:cs typeface="+mn-cs"/>
                  </a:defRPr>
                </a:lvl8pPr>
                <a:lvl9pPr marL="3657320" algn="l" defTabSz="91433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A" sz="1000" b="0" i="0" u="none" strike="noStrike" kern="1200" cap="none" spc="0" normalizeH="0" baseline="0" noProof="0">
                  <a:ln>
                    <a:noFill/>
                  </a:ln>
                  <a:solidFill>
                    <a:srgbClr val="002060"/>
                  </a:solidFill>
                  <a:effectLst/>
                  <a:uLnTx/>
                  <a:uFillTx/>
                  <a:latin typeface="Cairo" panose="00000500000000000000" pitchFamily="2" charset="-78"/>
                  <a:cs typeface="Cairo" panose="00000500000000000000" pitchFamily="2" charset="-78"/>
                </a:endParaRPr>
              </a:p>
            </p:txBody>
          </p:sp>
          <p:cxnSp>
            <p:nvCxnSpPr>
              <p:cNvPr id="106" name="Straight Connector 105">
                <a:extLst>
                  <a:ext uri="{FF2B5EF4-FFF2-40B4-BE49-F238E27FC236}">
                    <a16:creationId xmlns:a16="http://schemas.microsoft.com/office/drawing/2014/main" id="{7E0B8819-E931-953A-F0F9-AD620BA68E6B}"/>
                  </a:ext>
                </a:extLst>
              </p:cNvPr>
              <p:cNvCxnSpPr>
                <a:cxnSpLocks/>
              </p:cNvCxnSpPr>
              <p:nvPr/>
            </p:nvCxnSpPr>
            <p:spPr>
              <a:xfrm>
                <a:off x="9969051" y="3305754"/>
                <a:ext cx="340367" cy="0"/>
              </a:xfrm>
              <a:prstGeom prst="line">
                <a:avLst/>
              </a:prstGeom>
              <a:grpFill/>
              <a:ln w="50800" cap="rnd">
                <a:solidFill>
                  <a:srgbClr val="0070C0"/>
                </a:solidFill>
                <a:round/>
              </a:ln>
            </p:spPr>
            <p:style>
              <a:lnRef idx="1">
                <a:schemeClr val="accent1"/>
              </a:lnRef>
              <a:fillRef idx="0">
                <a:schemeClr val="accent1"/>
              </a:fillRef>
              <a:effectRef idx="0">
                <a:schemeClr val="accent1"/>
              </a:effectRef>
              <a:fontRef idx="minor">
                <a:schemeClr val="tx1"/>
              </a:fontRef>
            </p:style>
          </p:cxnSp>
        </p:grpSp>
        <p:sp>
          <p:nvSpPr>
            <p:cNvPr id="104" name="TextBox 18">
              <a:extLst>
                <a:ext uri="{FF2B5EF4-FFF2-40B4-BE49-F238E27FC236}">
                  <a16:creationId xmlns:a16="http://schemas.microsoft.com/office/drawing/2014/main" id="{9A48E676-344C-3C91-1859-ACB01FA70FDE}"/>
                </a:ext>
              </a:extLst>
            </p:cNvPr>
            <p:cNvSpPr txBox="1"/>
            <p:nvPr/>
          </p:nvSpPr>
          <p:spPr>
            <a:xfrm>
              <a:off x="3049276" y="1362054"/>
              <a:ext cx="1219384" cy="251491"/>
            </a:xfrm>
            <a:prstGeom prst="rect">
              <a:avLst/>
            </a:prstGeom>
            <a:grpFill/>
          </p:spPr>
          <p:txBody>
            <a:bodyPr wrap="square" rtlCol="0">
              <a:spAutoFit/>
            </a:bodyP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600" b="1" dirty="0">
                  <a:solidFill>
                    <a:srgbClr val="002060"/>
                  </a:solidFill>
                  <a:latin typeface="Cairo" panose="00000500000000000000" pitchFamily="2" charset="-78"/>
                  <a:cs typeface="Cairo" panose="00000500000000000000" pitchFamily="2" charset="-78"/>
                </a:rPr>
                <a:t>Description</a:t>
              </a:r>
            </a:p>
          </p:txBody>
        </p:sp>
      </p:grpSp>
      <p:grpSp>
        <p:nvGrpSpPr>
          <p:cNvPr id="83" name="Group 82">
            <a:extLst>
              <a:ext uri="{FF2B5EF4-FFF2-40B4-BE49-F238E27FC236}">
                <a16:creationId xmlns:a16="http://schemas.microsoft.com/office/drawing/2014/main" id="{67F2402D-A9C8-B746-2F26-A164001FB201}"/>
              </a:ext>
            </a:extLst>
          </p:cNvPr>
          <p:cNvGrpSpPr/>
          <p:nvPr/>
        </p:nvGrpSpPr>
        <p:grpSpPr>
          <a:xfrm>
            <a:off x="5645103" y="2455863"/>
            <a:ext cx="2039572" cy="600769"/>
            <a:chOff x="2809217" y="1257061"/>
            <a:chExt cx="1794450" cy="446276"/>
          </a:xfrm>
          <a:solidFill>
            <a:schemeClr val="bg2"/>
          </a:solidFill>
        </p:grpSpPr>
        <p:grpSp>
          <p:nvGrpSpPr>
            <p:cNvPr id="99" name="Group 98">
              <a:extLst>
                <a:ext uri="{FF2B5EF4-FFF2-40B4-BE49-F238E27FC236}">
                  <a16:creationId xmlns:a16="http://schemas.microsoft.com/office/drawing/2014/main" id="{FFFA48B6-2149-A215-F004-BBF486DA1AE2}"/>
                </a:ext>
              </a:extLst>
            </p:cNvPr>
            <p:cNvGrpSpPr/>
            <p:nvPr/>
          </p:nvGrpSpPr>
          <p:grpSpPr>
            <a:xfrm>
              <a:off x="2809217" y="1257061"/>
              <a:ext cx="1597275" cy="446276"/>
              <a:chOff x="9340598" y="1821396"/>
              <a:chExt cx="1597275" cy="1484358"/>
            </a:xfrm>
            <a:grpFill/>
          </p:grpSpPr>
          <p:sp>
            <p:nvSpPr>
              <p:cNvPr id="101" name="Rounded Rectangle 45">
                <a:extLst>
                  <a:ext uri="{FF2B5EF4-FFF2-40B4-BE49-F238E27FC236}">
                    <a16:creationId xmlns:a16="http://schemas.microsoft.com/office/drawing/2014/main" id="{2C17A8FF-5C14-2F46-779D-14A1FCAB798D}"/>
                  </a:ext>
                </a:extLst>
              </p:cNvPr>
              <p:cNvSpPr/>
              <p:nvPr/>
            </p:nvSpPr>
            <p:spPr>
              <a:xfrm>
                <a:off x="9340598" y="1821396"/>
                <a:ext cx="1597275" cy="1480695"/>
              </a:xfrm>
              <a:prstGeom prst="roundRect">
                <a:avLst/>
              </a:prstGeom>
              <a:grpFill/>
              <a:ln>
                <a:noFill/>
              </a:ln>
              <a:effectLst>
                <a:outerShdw blurRad="457200" sx="103000" sy="103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30" rtl="0" eaLnBrk="1" latinLnBrk="0" hangingPunct="1">
                  <a:defRPr sz="1800" kern="1200">
                    <a:solidFill>
                      <a:schemeClr val="lt1"/>
                    </a:solidFill>
                    <a:latin typeface="+mn-lt"/>
                    <a:ea typeface="+mn-ea"/>
                    <a:cs typeface="+mn-cs"/>
                  </a:defRPr>
                </a:lvl1pPr>
                <a:lvl2pPr marL="457165" algn="l" defTabSz="914330" rtl="0" eaLnBrk="1" latinLnBrk="0" hangingPunct="1">
                  <a:defRPr sz="1800" kern="1200">
                    <a:solidFill>
                      <a:schemeClr val="lt1"/>
                    </a:solidFill>
                    <a:latin typeface="+mn-lt"/>
                    <a:ea typeface="+mn-ea"/>
                    <a:cs typeface="+mn-cs"/>
                  </a:defRPr>
                </a:lvl2pPr>
                <a:lvl3pPr marL="914330" algn="l" defTabSz="914330" rtl="0" eaLnBrk="1" latinLnBrk="0" hangingPunct="1">
                  <a:defRPr sz="1800" kern="1200">
                    <a:solidFill>
                      <a:schemeClr val="lt1"/>
                    </a:solidFill>
                    <a:latin typeface="+mn-lt"/>
                    <a:ea typeface="+mn-ea"/>
                    <a:cs typeface="+mn-cs"/>
                  </a:defRPr>
                </a:lvl3pPr>
                <a:lvl4pPr marL="1371495" algn="l" defTabSz="914330" rtl="0" eaLnBrk="1" latinLnBrk="0" hangingPunct="1">
                  <a:defRPr sz="1800" kern="1200">
                    <a:solidFill>
                      <a:schemeClr val="lt1"/>
                    </a:solidFill>
                    <a:latin typeface="+mn-lt"/>
                    <a:ea typeface="+mn-ea"/>
                    <a:cs typeface="+mn-cs"/>
                  </a:defRPr>
                </a:lvl4pPr>
                <a:lvl5pPr marL="1828660" algn="l" defTabSz="914330" rtl="0" eaLnBrk="1" latinLnBrk="0" hangingPunct="1">
                  <a:defRPr sz="1800" kern="1200">
                    <a:solidFill>
                      <a:schemeClr val="lt1"/>
                    </a:solidFill>
                    <a:latin typeface="+mn-lt"/>
                    <a:ea typeface="+mn-ea"/>
                    <a:cs typeface="+mn-cs"/>
                  </a:defRPr>
                </a:lvl5pPr>
                <a:lvl6pPr marL="2285825" algn="l" defTabSz="914330" rtl="0" eaLnBrk="1" latinLnBrk="0" hangingPunct="1">
                  <a:defRPr sz="1800" kern="1200">
                    <a:solidFill>
                      <a:schemeClr val="lt1"/>
                    </a:solidFill>
                    <a:latin typeface="+mn-lt"/>
                    <a:ea typeface="+mn-ea"/>
                    <a:cs typeface="+mn-cs"/>
                  </a:defRPr>
                </a:lvl6pPr>
                <a:lvl7pPr marL="2742990" algn="l" defTabSz="914330" rtl="0" eaLnBrk="1" latinLnBrk="0" hangingPunct="1">
                  <a:defRPr sz="1800" kern="1200">
                    <a:solidFill>
                      <a:schemeClr val="lt1"/>
                    </a:solidFill>
                    <a:latin typeface="+mn-lt"/>
                    <a:ea typeface="+mn-ea"/>
                    <a:cs typeface="+mn-cs"/>
                  </a:defRPr>
                </a:lvl7pPr>
                <a:lvl8pPr marL="3200155" algn="l" defTabSz="914330" rtl="0" eaLnBrk="1" latinLnBrk="0" hangingPunct="1">
                  <a:defRPr sz="1800" kern="1200">
                    <a:solidFill>
                      <a:schemeClr val="lt1"/>
                    </a:solidFill>
                    <a:latin typeface="+mn-lt"/>
                    <a:ea typeface="+mn-ea"/>
                    <a:cs typeface="+mn-cs"/>
                  </a:defRPr>
                </a:lvl8pPr>
                <a:lvl9pPr marL="3657320" algn="l" defTabSz="91433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A" sz="1000" b="0" i="0" u="none" strike="noStrike" kern="1200" cap="none" spc="0" normalizeH="0" baseline="0" noProof="0">
                  <a:ln>
                    <a:noFill/>
                  </a:ln>
                  <a:solidFill>
                    <a:srgbClr val="002060"/>
                  </a:solidFill>
                  <a:effectLst/>
                  <a:uLnTx/>
                  <a:uFillTx/>
                  <a:latin typeface="Cairo" panose="00000500000000000000" pitchFamily="2" charset="-78"/>
                  <a:cs typeface="Cairo" panose="00000500000000000000" pitchFamily="2" charset="-78"/>
                </a:endParaRPr>
              </a:p>
            </p:txBody>
          </p:sp>
          <p:cxnSp>
            <p:nvCxnSpPr>
              <p:cNvPr id="102" name="Straight Connector 101">
                <a:extLst>
                  <a:ext uri="{FF2B5EF4-FFF2-40B4-BE49-F238E27FC236}">
                    <a16:creationId xmlns:a16="http://schemas.microsoft.com/office/drawing/2014/main" id="{C0DF60B6-DC4D-710B-EB81-DE55F78529C8}"/>
                  </a:ext>
                </a:extLst>
              </p:cNvPr>
              <p:cNvCxnSpPr>
                <a:cxnSpLocks/>
              </p:cNvCxnSpPr>
              <p:nvPr/>
            </p:nvCxnSpPr>
            <p:spPr>
              <a:xfrm>
                <a:off x="9969051" y="3305754"/>
                <a:ext cx="340367" cy="0"/>
              </a:xfrm>
              <a:prstGeom prst="line">
                <a:avLst/>
              </a:prstGeom>
              <a:grpFill/>
              <a:ln w="50800" cap="rnd">
                <a:solidFill>
                  <a:srgbClr val="0070C0"/>
                </a:solidFill>
                <a:round/>
              </a:ln>
            </p:spPr>
            <p:style>
              <a:lnRef idx="1">
                <a:schemeClr val="accent1"/>
              </a:lnRef>
              <a:fillRef idx="0">
                <a:schemeClr val="accent1"/>
              </a:fillRef>
              <a:effectRef idx="0">
                <a:schemeClr val="accent1"/>
              </a:effectRef>
              <a:fontRef idx="minor">
                <a:schemeClr val="tx1"/>
              </a:fontRef>
            </p:style>
          </p:cxnSp>
        </p:grpSp>
        <p:sp>
          <p:nvSpPr>
            <p:cNvPr id="100" name="TextBox 25">
              <a:extLst>
                <a:ext uri="{FF2B5EF4-FFF2-40B4-BE49-F238E27FC236}">
                  <a16:creationId xmlns:a16="http://schemas.microsoft.com/office/drawing/2014/main" id="{19E20A2D-6176-B2CD-048A-BE56C8EC3CF0}"/>
                </a:ext>
              </a:extLst>
            </p:cNvPr>
            <p:cNvSpPr txBox="1"/>
            <p:nvPr/>
          </p:nvSpPr>
          <p:spPr>
            <a:xfrm>
              <a:off x="2990190" y="1339682"/>
              <a:ext cx="1613477" cy="251492"/>
            </a:xfrm>
            <a:prstGeom prst="rect">
              <a:avLst/>
            </a:prstGeom>
            <a:noFill/>
          </p:spPr>
          <p:txBody>
            <a:bodyPr wrap="square" rtlCol="0">
              <a:spAutoFit/>
            </a:bodyP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600" b="1" dirty="0">
                  <a:solidFill>
                    <a:srgbClr val="002060"/>
                  </a:solidFill>
                  <a:latin typeface="Cairo" panose="00000500000000000000" pitchFamily="2" charset="-78"/>
                  <a:cs typeface="Cairo" panose="00000500000000000000" pitchFamily="2" charset="-78"/>
                </a:rPr>
                <a:t>Target group</a:t>
              </a:r>
            </a:p>
          </p:txBody>
        </p:sp>
      </p:grpSp>
      <p:grpSp>
        <p:nvGrpSpPr>
          <p:cNvPr id="84" name="Group 83">
            <a:extLst>
              <a:ext uri="{FF2B5EF4-FFF2-40B4-BE49-F238E27FC236}">
                <a16:creationId xmlns:a16="http://schemas.microsoft.com/office/drawing/2014/main" id="{0441EB9D-2F65-9B8E-F354-45F1E51C43FC}"/>
              </a:ext>
            </a:extLst>
          </p:cNvPr>
          <p:cNvGrpSpPr/>
          <p:nvPr/>
        </p:nvGrpSpPr>
        <p:grpSpPr>
          <a:xfrm>
            <a:off x="5652741" y="3548361"/>
            <a:ext cx="1807824" cy="1087869"/>
            <a:chOff x="2809217" y="1257061"/>
            <a:chExt cx="1597275" cy="808113"/>
          </a:xfrm>
          <a:solidFill>
            <a:schemeClr val="bg2"/>
          </a:solidFill>
        </p:grpSpPr>
        <p:grpSp>
          <p:nvGrpSpPr>
            <p:cNvPr id="95" name="Group 94">
              <a:extLst>
                <a:ext uri="{FF2B5EF4-FFF2-40B4-BE49-F238E27FC236}">
                  <a16:creationId xmlns:a16="http://schemas.microsoft.com/office/drawing/2014/main" id="{9AC2F553-B17D-1B67-7B30-8B55D8473595}"/>
                </a:ext>
              </a:extLst>
            </p:cNvPr>
            <p:cNvGrpSpPr/>
            <p:nvPr/>
          </p:nvGrpSpPr>
          <p:grpSpPr>
            <a:xfrm>
              <a:off x="2809217" y="1257061"/>
              <a:ext cx="1597275" cy="446276"/>
              <a:chOff x="9340598" y="1821396"/>
              <a:chExt cx="1597275" cy="1484358"/>
            </a:xfrm>
            <a:grpFill/>
          </p:grpSpPr>
          <p:sp>
            <p:nvSpPr>
              <p:cNvPr id="97" name="Rounded Rectangle 45">
                <a:extLst>
                  <a:ext uri="{FF2B5EF4-FFF2-40B4-BE49-F238E27FC236}">
                    <a16:creationId xmlns:a16="http://schemas.microsoft.com/office/drawing/2014/main" id="{2A200DE5-275A-7AD4-9742-35FB4307C868}"/>
                  </a:ext>
                </a:extLst>
              </p:cNvPr>
              <p:cNvSpPr/>
              <p:nvPr/>
            </p:nvSpPr>
            <p:spPr>
              <a:xfrm>
                <a:off x="9340598" y="1821396"/>
                <a:ext cx="1597275" cy="1480695"/>
              </a:xfrm>
              <a:prstGeom prst="roundRect">
                <a:avLst/>
              </a:prstGeom>
              <a:grpFill/>
              <a:ln>
                <a:noFill/>
              </a:ln>
              <a:effectLst>
                <a:outerShdw blurRad="457200" sx="103000" sy="103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30" rtl="0" eaLnBrk="1" latinLnBrk="0" hangingPunct="1">
                  <a:defRPr sz="1800" kern="1200">
                    <a:solidFill>
                      <a:schemeClr val="lt1"/>
                    </a:solidFill>
                    <a:latin typeface="+mn-lt"/>
                    <a:ea typeface="+mn-ea"/>
                    <a:cs typeface="+mn-cs"/>
                  </a:defRPr>
                </a:lvl1pPr>
                <a:lvl2pPr marL="457165" algn="l" defTabSz="914330" rtl="0" eaLnBrk="1" latinLnBrk="0" hangingPunct="1">
                  <a:defRPr sz="1800" kern="1200">
                    <a:solidFill>
                      <a:schemeClr val="lt1"/>
                    </a:solidFill>
                    <a:latin typeface="+mn-lt"/>
                    <a:ea typeface="+mn-ea"/>
                    <a:cs typeface="+mn-cs"/>
                  </a:defRPr>
                </a:lvl2pPr>
                <a:lvl3pPr marL="914330" algn="l" defTabSz="914330" rtl="0" eaLnBrk="1" latinLnBrk="0" hangingPunct="1">
                  <a:defRPr sz="1800" kern="1200">
                    <a:solidFill>
                      <a:schemeClr val="lt1"/>
                    </a:solidFill>
                    <a:latin typeface="+mn-lt"/>
                    <a:ea typeface="+mn-ea"/>
                    <a:cs typeface="+mn-cs"/>
                  </a:defRPr>
                </a:lvl3pPr>
                <a:lvl4pPr marL="1371495" algn="l" defTabSz="914330" rtl="0" eaLnBrk="1" latinLnBrk="0" hangingPunct="1">
                  <a:defRPr sz="1800" kern="1200">
                    <a:solidFill>
                      <a:schemeClr val="lt1"/>
                    </a:solidFill>
                    <a:latin typeface="+mn-lt"/>
                    <a:ea typeface="+mn-ea"/>
                    <a:cs typeface="+mn-cs"/>
                  </a:defRPr>
                </a:lvl4pPr>
                <a:lvl5pPr marL="1828660" algn="l" defTabSz="914330" rtl="0" eaLnBrk="1" latinLnBrk="0" hangingPunct="1">
                  <a:defRPr sz="1800" kern="1200">
                    <a:solidFill>
                      <a:schemeClr val="lt1"/>
                    </a:solidFill>
                    <a:latin typeface="+mn-lt"/>
                    <a:ea typeface="+mn-ea"/>
                    <a:cs typeface="+mn-cs"/>
                  </a:defRPr>
                </a:lvl5pPr>
                <a:lvl6pPr marL="2285825" algn="l" defTabSz="914330" rtl="0" eaLnBrk="1" latinLnBrk="0" hangingPunct="1">
                  <a:defRPr sz="1800" kern="1200">
                    <a:solidFill>
                      <a:schemeClr val="lt1"/>
                    </a:solidFill>
                    <a:latin typeface="+mn-lt"/>
                    <a:ea typeface="+mn-ea"/>
                    <a:cs typeface="+mn-cs"/>
                  </a:defRPr>
                </a:lvl6pPr>
                <a:lvl7pPr marL="2742990" algn="l" defTabSz="914330" rtl="0" eaLnBrk="1" latinLnBrk="0" hangingPunct="1">
                  <a:defRPr sz="1800" kern="1200">
                    <a:solidFill>
                      <a:schemeClr val="lt1"/>
                    </a:solidFill>
                    <a:latin typeface="+mn-lt"/>
                    <a:ea typeface="+mn-ea"/>
                    <a:cs typeface="+mn-cs"/>
                  </a:defRPr>
                </a:lvl7pPr>
                <a:lvl8pPr marL="3200155" algn="l" defTabSz="914330" rtl="0" eaLnBrk="1" latinLnBrk="0" hangingPunct="1">
                  <a:defRPr sz="1800" kern="1200">
                    <a:solidFill>
                      <a:schemeClr val="lt1"/>
                    </a:solidFill>
                    <a:latin typeface="+mn-lt"/>
                    <a:ea typeface="+mn-ea"/>
                    <a:cs typeface="+mn-cs"/>
                  </a:defRPr>
                </a:lvl8pPr>
                <a:lvl9pPr marL="3657320" algn="l" defTabSz="91433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A" sz="1000" b="0" i="0" u="none" strike="noStrike" kern="1200" cap="none" spc="0" normalizeH="0" baseline="0" noProof="0" dirty="0">
                  <a:ln>
                    <a:noFill/>
                  </a:ln>
                  <a:solidFill>
                    <a:srgbClr val="002060"/>
                  </a:solidFill>
                  <a:effectLst/>
                  <a:uLnTx/>
                  <a:uFillTx/>
                  <a:latin typeface="Cairo" panose="00000500000000000000" pitchFamily="2" charset="-78"/>
                  <a:cs typeface="Cairo" panose="00000500000000000000" pitchFamily="2" charset="-78"/>
                </a:endParaRPr>
              </a:p>
            </p:txBody>
          </p:sp>
          <p:cxnSp>
            <p:nvCxnSpPr>
              <p:cNvPr id="98" name="Straight Connector 97">
                <a:extLst>
                  <a:ext uri="{FF2B5EF4-FFF2-40B4-BE49-F238E27FC236}">
                    <a16:creationId xmlns:a16="http://schemas.microsoft.com/office/drawing/2014/main" id="{50B77EEE-8595-356F-E3F3-B8E701F1B1C7}"/>
                  </a:ext>
                </a:extLst>
              </p:cNvPr>
              <p:cNvCxnSpPr>
                <a:cxnSpLocks/>
              </p:cNvCxnSpPr>
              <p:nvPr/>
            </p:nvCxnSpPr>
            <p:spPr>
              <a:xfrm>
                <a:off x="9969051" y="3305754"/>
                <a:ext cx="340367" cy="0"/>
              </a:xfrm>
              <a:prstGeom prst="line">
                <a:avLst/>
              </a:prstGeom>
              <a:grpFill/>
              <a:ln w="50800" cap="rnd">
                <a:solidFill>
                  <a:srgbClr val="0070C0"/>
                </a:solidFill>
                <a:round/>
              </a:ln>
            </p:spPr>
            <p:style>
              <a:lnRef idx="1">
                <a:schemeClr val="accent1"/>
              </a:lnRef>
              <a:fillRef idx="0">
                <a:schemeClr val="accent1"/>
              </a:fillRef>
              <a:effectRef idx="0">
                <a:schemeClr val="accent1"/>
              </a:effectRef>
              <a:fontRef idx="minor">
                <a:schemeClr val="tx1"/>
              </a:fontRef>
            </p:style>
          </p:cxnSp>
        </p:grpSp>
        <p:sp>
          <p:nvSpPr>
            <p:cNvPr id="96" name="TextBox 30">
              <a:extLst>
                <a:ext uri="{FF2B5EF4-FFF2-40B4-BE49-F238E27FC236}">
                  <a16:creationId xmlns:a16="http://schemas.microsoft.com/office/drawing/2014/main" id="{D67B37C0-1380-F108-8340-70FD1D285888}"/>
                </a:ext>
              </a:extLst>
            </p:cNvPr>
            <p:cNvSpPr txBox="1"/>
            <p:nvPr/>
          </p:nvSpPr>
          <p:spPr>
            <a:xfrm>
              <a:off x="2946688" y="1264974"/>
              <a:ext cx="1349227" cy="800200"/>
            </a:xfrm>
            <a:prstGeom prst="rect">
              <a:avLst/>
            </a:prstGeom>
            <a:noFill/>
          </p:spPr>
          <p:txBody>
            <a:bodyPr wrap="square" rtlCol="0">
              <a:spAutoFit/>
            </a:bodyP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rtl="0"/>
              <a:r>
                <a:rPr lang="en-US" sz="1600" b="1" dirty="0">
                  <a:solidFill>
                    <a:srgbClr val="002060"/>
                  </a:solidFill>
                  <a:latin typeface="Cairo" panose="00000500000000000000" pitchFamily="2" charset="-78"/>
                  <a:cs typeface="Cairo" panose="00000500000000000000" pitchFamily="2" charset="-78"/>
                </a:rPr>
                <a:t>Interpretation of the result</a:t>
              </a:r>
            </a:p>
            <a:p>
              <a:pPr algn="ctr"/>
              <a:br>
                <a:rPr lang="en-US" sz="1600" b="1" dirty="0">
                  <a:solidFill>
                    <a:srgbClr val="002060"/>
                  </a:solidFill>
                  <a:latin typeface="Cairo" panose="00000500000000000000" pitchFamily="2" charset="-78"/>
                  <a:cs typeface="Cairo" panose="00000500000000000000" pitchFamily="2" charset="-78"/>
                </a:rPr>
              </a:br>
              <a:endParaRPr lang="en-US" sz="1600" b="1" dirty="0">
                <a:solidFill>
                  <a:srgbClr val="002060"/>
                </a:solidFill>
                <a:latin typeface="Cairo" panose="00000500000000000000" pitchFamily="2" charset="-78"/>
                <a:cs typeface="Cairo" panose="00000500000000000000" pitchFamily="2" charset="-78"/>
              </a:endParaRPr>
            </a:p>
          </p:txBody>
        </p:sp>
      </p:grpSp>
      <p:grpSp>
        <p:nvGrpSpPr>
          <p:cNvPr id="86" name="Group 85">
            <a:extLst>
              <a:ext uri="{FF2B5EF4-FFF2-40B4-BE49-F238E27FC236}">
                <a16:creationId xmlns:a16="http://schemas.microsoft.com/office/drawing/2014/main" id="{D0AB7DC9-486D-B2BA-5451-5A7AC06466C5}"/>
              </a:ext>
            </a:extLst>
          </p:cNvPr>
          <p:cNvGrpSpPr/>
          <p:nvPr/>
        </p:nvGrpSpPr>
        <p:grpSpPr>
          <a:xfrm>
            <a:off x="5653278" y="5733350"/>
            <a:ext cx="1813957" cy="600770"/>
            <a:chOff x="2809217" y="1257061"/>
            <a:chExt cx="1597275" cy="446276"/>
          </a:xfrm>
          <a:solidFill>
            <a:schemeClr val="bg2"/>
          </a:solidFill>
        </p:grpSpPr>
        <p:grpSp>
          <p:nvGrpSpPr>
            <p:cNvPr id="87" name="Group 86">
              <a:extLst>
                <a:ext uri="{FF2B5EF4-FFF2-40B4-BE49-F238E27FC236}">
                  <a16:creationId xmlns:a16="http://schemas.microsoft.com/office/drawing/2014/main" id="{0945CB1A-F2A3-BA4F-48F1-83B1490DC5D3}"/>
                </a:ext>
              </a:extLst>
            </p:cNvPr>
            <p:cNvGrpSpPr/>
            <p:nvPr/>
          </p:nvGrpSpPr>
          <p:grpSpPr>
            <a:xfrm>
              <a:off x="2809217" y="1257061"/>
              <a:ext cx="1597275" cy="446276"/>
              <a:chOff x="9340598" y="1821396"/>
              <a:chExt cx="1597275" cy="1484358"/>
            </a:xfrm>
            <a:grpFill/>
          </p:grpSpPr>
          <p:sp>
            <p:nvSpPr>
              <p:cNvPr id="89" name="Rounded Rectangle 45">
                <a:extLst>
                  <a:ext uri="{FF2B5EF4-FFF2-40B4-BE49-F238E27FC236}">
                    <a16:creationId xmlns:a16="http://schemas.microsoft.com/office/drawing/2014/main" id="{7A444F87-C97E-51D4-5903-F2E553AAF847}"/>
                  </a:ext>
                </a:extLst>
              </p:cNvPr>
              <p:cNvSpPr/>
              <p:nvPr/>
            </p:nvSpPr>
            <p:spPr>
              <a:xfrm>
                <a:off x="9340598" y="1821396"/>
                <a:ext cx="1597275" cy="1480695"/>
              </a:xfrm>
              <a:prstGeom prst="roundRect">
                <a:avLst/>
              </a:prstGeom>
              <a:grpFill/>
              <a:ln>
                <a:noFill/>
              </a:ln>
              <a:effectLst>
                <a:outerShdw blurRad="457200" sx="103000" sy="103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30" rtl="0" eaLnBrk="1" latinLnBrk="0" hangingPunct="1">
                  <a:defRPr sz="1800" kern="1200">
                    <a:solidFill>
                      <a:schemeClr val="lt1"/>
                    </a:solidFill>
                    <a:latin typeface="+mn-lt"/>
                    <a:ea typeface="+mn-ea"/>
                    <a:cs typeface="+mn-cs"/>
                  </a:defRPr>
                </a:lvl1pPr>
                <a:lvl2pPr marL="457165" algn="l" defTabSz="914330" rtl="0" eaLnBrk="1" latinLnBrk="0" hangingPunct="1">
                  <a:defRPr sz="1800" kern="1200">
                    <a:solidFill>
                      <a:schemeClr val="lt1"/>
                    </a:solidFill>
                    <a:latin typeface="+mn-lt"/>
                    <a:ea typeface="+mn-ea"/>
                    <a:cs typeface="+mn-cs"/>
                  </a:defRPr>
                </a:lvl2pPr>
                <a:lvl3pPr marL="914330" algn="l" defTabSz="914330" rtl="0" eaLnBrk="1" latinLnBrk="0" hangingPunct="1">
                  <a:defRPr sz="1800" kern="1200">
                    <a:solidFill>
                      <a:schemeClr val="lt1"/>
                    </a:solidFill>
                    <a:latin typeface="+mn-lt"/>
                    <a:ea typeface="+mn-ea"/>
                    <a:cs typeface="+mn-cs"/>
                  </a:defRPr>
                </a:lvl3pPr>
                <a:lvl4pPr marL="1371495" algn="l" defTabSz="914330" rtl="0" eaLnBrk="1" latinLnBrk="0" hangingPunct="1">
                  <a:defRPr sz="1800" kern="1200">
                    <a:solidFill>
                      <a:schemeClr val="lt1"/>
                    </a:solidFill>
                    <a:latin typeface="+mn-lt"/>
                    <a:ea typeface="+mn-ea"/>
                    <a:cs typeface="+mn-cs"/>
                  </a:defRPr>
                </a:lvl4pPr>
                <a:lvl5pPr marL="1828660" algn="l" defTabSz="914330" rtl="0" eaLnBrk="1" latinLnBrk="0" hangingPunct="1">
                  <a:defRPr sz="1800" kern="1200">
                    <a:solidFill>
                      <a:schemeClr val="lt1"/>
                    </a:solidFill>
                    <a:latin typeface="+mn-lt"/>
                    <a:ea typeface="+mn-ea"/>
                    <a:cs typeface="+mn-cs"/>
                  </a:defRPr>
                </a:lvl5pPr>
                <a:lvl6pPr marL="2285825" algn="l" defTabSz="914330" rtl="0" eaLnBrk="1" latinLnBrk="0" hangingPunct="1">
                  <a:defRPr sz="1800" kern="1200">
                    <a:solidFill>
                      <a:schemeClr val="lt1"/>
                    </a:solidFill>
                    <a:latin typeface="+mn-lt"/>
                    <a:ea typeface="+mn-ea"/>
                    <a:cs typeface="+mn-cs"/>
                  </a:defRPr>
                </a:lvl6pPr>
                <a:lvl7pPr marL="2742990" algn="l" defTabSz="914330" rtl="0" eaLnBrk="1" latinLnBrk="0" hangingPunct="1">
                  <a:defRPr sz="1800" kern="1200">
                    <a:solidFill>
                      <a:schemeClr val="lt1"/>
                    </a:solidFill>
                    <a:latin typeface="+mn-lt"/>
                    <a:ea typeface="+mn-ea"/>
                    <a:cs typeface="+mn-cs"/>
                  </a:defRPr>
                </a:lvl7pPr>
                <a:lvl8pPr marL="3200155" algn="l" defTabSz="914330" rtl="0" eaLnBrk="1" latinLnBrk="0" hangingPunct="1">
                  <a:defRPr sz="1800" kern="1200">
                    <a:solidFill>
                      <a:schemeClr val="lt1"/>
                    </a:solidFill>
                    <a:latin typeface="+mn-lt"/>
                    <a:ea typeface="+mn-ea"/>
                    <a:cs typeface="+mn-cs"/>
                  </a:defRPr>
                </a:lvl8pPr>
                <a:lvl9pPr marL="3657320" algn="l" defTabSz="91433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A" sz="1000" b="0" i="0" u="none" strike="noStrike" kern="1200" cap="none" spc="0" normalizeH="0" baseline="0" noProof="0">
                  <a:ln>
                    <a:noFill/>
                  </a:ln>
                  <a:solidFill>
                    <a:srgbClr val="002060"/>
                  </a:solidFill>
                  <a:effectLst/>
                  <a:uLnTx/>
                  <a:uFillTx/>
                  <a:latin typeface="Cairo" panose="00000500000000000000" pitchFamily="2" charset="-78"/>
                  <a:cs typeface="Cairo" panose="00000500000000000000" pitchFamily="2" charset="-78"/>
                </a:endParaRPr>
              </a:p>
            </p:txBody>
          </p:sp>
          <p:cxnSp>
            <p:nvCxnSpPr>
              <p:cNvPr id="90" name="Straight Connector 89">
                <a:extLst>
                  <a:ext uri="{FF2B5EF4-FFF2-40B4-BE49-F238E27FC236}">
                    <a16:creationId xmlns:a16="http://schemas.microsoft.com/office/drawing/2014/main" id="{A1ED31FD-79F0-A5FA-133B-7334436FB495}"/>
                  </a:ext>
                </a:extLst>
              </p:cNvPr>
              <p:cNvCxnSpPr>
                <a:cxnSpLocks/>
              </p:cNvCxnSpPr>
              <p:nvPr/>
            </p:nvCxnSpPr>
            <p:spPr>
              <a:xfrm>
                <a:off x="9969051" y="3305754"/>
                <a:ext cx="340367" cy="0"/>
              </a:xfrm>
              <a:prstGeom prst="line">
                <a:avLst/>
              </a:prstGeom>
              <a:grpFill/>
              <a:ln w="50800" cap="rnd">
                <a:solidFill>
                  <a:srgbClr val="0070C0"/>
                </a:solidFill>
                <a:round/>
              </a:ln>
            </p:spPr>
            <p:style>
              <a:lnRef idx="1">
                <a:schemeClr val="accent1"/>
              </a:lnRef>
              <a:fillRef idx="0">
                <a:schemeClr val="accent1"/>
              </a:fillRef>
              <a:effectRef idx="0">
                <a:schemeClr val="accent1"/>
              </a:effectRef>
              <a:fontRef idx="minor">
                <a:schemeClr val="tx1"/>
              </a:fontRef>
            </p:style>
          </p:cxnSp>
        </p:grpSp>
        <p:sp>
          <p:nvSpPr>
            <p:cNvPr id="88" name="TextBox 40">
              <a:extLst>
                <a:ext uri="{FF2B5EF4-FFF2-40B4-BE49-F238E27FC236}">
                  <a16:creationId xmlns:a16="http://schemas.microsoft.com/office/drawing/2014/main" id="{8C2EF433-255F-DD02-4AA2-A62105511182}"/>
                </a:ext>
              </a:extLst>
            </p:cNvPr>
            <p:cNvSpPr txBox="1"/>
            <p:nvPr/>
          </p:nvSpPr>
          <p:spPr>
            <a:xfrm>
              <a:off x="2945750" y="1369059"/>
              <a:ext cx="1454869" cy="251491"/>
            </a:xfrm>
            <a:prstGeom prst="rect">
              <a:avLst/>
            </a:prstGeom>
            <a:grpFill/>
          </p:spPr>
          <p:txBody>
            <a:bodyPr wrap="square" rtlCol="0">
              <a:spAutoFit/>
            </a:bodyP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r>
                <a:rPr lang="en-US" sz="1600" b="1" dirty="0">
                  <a:solidFill>
                    <a:srgbClr val="002060"/>
                  </a:solidFill>
                  <a:latin typeface="Cairo" panose="00000500000000000000" pitchFamily="2" charset="-78"/>
                  <a:cs typeface="Cairo" panose="00000500000000000000" pitchFamily="2" charset="-78"/>
                </a:rPr>
                <a:t>Next Steps</a:t>
              </a:r>
            </a:p>
          </p:txBody>
        </p:sp>
      </p:grpSp>
      <p:grpSp>
        <p:nvGrpSpPr>
          <p:cNvPr id="85" name="Group 84">
            <a:extLst>
              <a:ext uri="{FF2B5EF4-FFF2-40B4-BE49-F238E27FC236}">
                <a16:creationId xmlns:a16="http://schemas.microsoft.com/office/drawing/2014/main" id="{087B01D5-D81A-C3FD-75D9-C30F95DD279C}"/>
              </a:ext>
            </a:extLst>
          </p:cNvPr>
          <p:cNvGrpSpPr/>
          <p:nvPr/>
        </p:nvGrpSpPr>
        <p:grpSpPr>
          <a:xfrm>
            <a:off x="5652741" y="4640856"/>
            <a:ext cx="1901581" cy="600770"/>
            <a:chOff x="2809217" y="1257061"/>
            <a:chExt cx="1652287" cy="446276"/>
          </a:xfrm>
          <a:solidFill>
            <a:schemeClr val="bg2"/>
          </a:solidFill>
        </p:grpSpPr>
        <p:grpSp>
          <p:nvGrpSpPr>
            <p:cNvPr id="91" name="Group 90">
              <a:extLst>
                <a:ext uri="{FF2B5EF4-FFF2-40B4-BE49-F238E27FC236}">
                  <a16:creationId xmlns:a16="http://schemas.microsoft.com/office/drawing/2014/main" id="{8A099CE3-6E4C-5ED4-CD83-040E3B93038A}"/>
                </a:ext>
              </a:extLst>
            </p:cNvPr>
            <p:cNvGrpSpPr/>
            <p:nvPr/>
          </p:nvGrpSpPr>
          <p:grpSpPr>
            <a:xfrm>
              <a:off x="2809217" y="1257061"/>
              <a:ext cx="1597275" cy="446276"/>
              <a:chOff x="9340598" y="1821396"/>
              <a:chExt cx="1597275" cy="1484358"/>
            </a:xfrm>
            <a:grpFill/>
          </p:grpSpPr>
          <p:sp>
            <p:nvSpPr>
              <p:cNvPr id="93" name="Rounded Rectangle 45">
                <a:extLst>
                  <a:ext uri="{FF2B5EF4-FFF2-40B4-BE49-F238E27FC236}">
                    <a16:creationId xmlns:a16="http://schemas.microsoft.com/office/drawing/2014/main" id="{02F6F9B6-05E9-F09A-C4BB-CF0B7DB0474E}"/>
                  </a:ext>
                </a:extLst>
              </p:cNvPr>
              <p:cNvSpPr/>
              <p:nvPr/>
            </p:nvSpPr>
            <p:spPr>
              <a:xfrm>
                <a:off x="9340598" y="1821396"/>
                <a:ext cx="1597275" cy="1480695"/>
              </a:xfrm>
              <a:prstGeom prst="roundRect">
                <a:avLst/>
              </a:prstGeom>
              <a:grpFill/>
              <a:ln>
                <a:noFill/>
              </a:ln>
              <a:effectLst>
                <a:outerShdw blurRad="457200" sx="103000" sy="103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30" rtl="0" eaLnBrk="1" latinLnBrk="0" hangingPunct="1">
                  <a:defRPr sz="1800" kern="1200">
                    <a:solidFill>
                      <a:schemeClr val="lt1"/>
                    </a:solidFill>
                    <a:latin typeface="+mn-lt"/>
                    <a:ea typeface="+mn-ea"/>
                    <a:cs typeface="+mn-cs"/>
                  </a:defRPr>
                </a:lvl1pPr>
                <a:lvl2pPr marL="457165" algn="l" defTabSz="914330" rtl="0" eaLnBrk="1" latinLnBrk="0" hangingPunct="1">
                  <a:defRPr sz="1800" kern="1200">
                    <a:solidFill>
                      <a:schemeClr val="lt1"/>
                    </a:solidFill>
                    <a:latin typeface="+mn-lt"/>
                    <a:ea typeface="+mn-ea"/>
                    <a:cs typeface="+mn-cs"/>
                  </a:defRPr>
                </a:lvl2pPr>
                <a:lvl3pPr marL="914330" algn="l" defTabSz="914330" rtl="0" eaLnBrk="1" latinLnBrk="0" hangingPunct="1">
                  <a:defRPr sz="1800" kern="1200">
                    <a:solidFill>
                      <a:schemeClr val="lt1"/>
                    </a:solidFill>
                    <a:latin typeface="+mn-lt"/>
                    <a:ea typeface="+mn-ea"/>
                    <a:cs typeface="+mn-cs"/>
                  </a:defRPr>
                </a:lvl3pPr>
                <a:lvl4pPr marL="1371495" algn="l" defTabSz="914330" rtl="0" eaLnBrk="1" latinLnBrk="0" hangingPunct="1">
                  <a:defRPr sz="1800" kern="1200">
                    <a:solidFill>
                      <a:schemeClr val="lt1"/>
                    </a:solidFill>
                    <a:latin typeface="+mn-lt"/>
                    <a:ea typeface="+mn-ea"/>
                    <a:cs typeface="+mn-cs"/>
                  </a:defRPr>
                </a:lvl4pPr>
                <a:lvl5pPr marL="1828660" algn="l" defTabSz="914330" rtl="0" eaLnBrk="1" latinLnBrk="0" hangingPunct="1">
                  <a:defRPr sz="1800" kern="1200">
                    <a:solidFill>
                      <a:schemeClr val="lt1"/>
                    </a:solidFill>
                    <a:latin typeface="+mn-lt"/>
                    <a:ea typeface="+mn-ea"/>
                    <a:cs typeface="+mn-cs"/>
                  </a:defRPr>
                </a:lvl5pPr>
                <a:lvl6pPr marL="2285825" algn="l" defTabSz="914330" rtl="0" eaLnBrk="1" latinLnBrk="0" hangingPunct="1">
                  <a:defRPr sz="1800" kern="1200">
                    <a:solidFill>
                      <a:schemeClr val="lt1"/>
                    </a:solidFill>
                    <a:latin typeface="+mn-lt"/>
                    <a:ea typeface="+mn-ea"/>
                    <a:cs typeface="+mn-cs"/>
                  </a:defRPr>
                </a:lvl6pPr>
                <a:lvl7pPr marL="2742990" algn="l" defTabSz="914330" rtl="0" eaLnBrk="1" latinLnBrk="0" hangingPunct="1">
                  <a:defRPr sz="1800" kern="1200">
                    <a:solidFill>
                      <a:schemeClr val="lt1"/>
                    </a:solidFill>
                    <a:latin typeface="+mn-lt"/>
                    <a:ea typeface="+mn-ea"/>
                    <a:cs typeface="+mn-cs"/>
                  </a:defRPr>
                </a:lvl7pPr>
                <a:lvl8pPr marL="3200155" algn="l" defTabSz="914330" rtl="0" eaLnBrk="1" latinLnBrk="0" hangingPunct="1">
                  <a:defRPr sz="1800" kern="1200">
                    <a:solidFill>
                      <a:schemeClr val="lt1"/>
                    </a:solidFill>
                    <a:latin typeface="+mn-lt"/>
                    <a:ea typeface="+mn-ea"/>
                    <a:cs typeface="+mn-cs"/>
                  </a:defRPr>
                </a:lvl8pPr>
                <a:lvl9pPr marL="3657320" algn="l" defTabSz="91433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A" sz="1000" b="0" i="0" u="none" strike="noStrike" kern="1200" cap="none" spc="0" normalizeH="0" baseline="0" noProof="0">
                  <a:ln>
                    <a:noFill/>
                  </a:ln>
                  <a:solidFill>
                    <a:srgbClr val="002060"/>
                  </a:solidFill>
                  <a:effectLst/>
                  <a:uLnTx/>
                  <a:uFillTx/>
                  <a:latin typeface="Cairo" panose="00000500000000000000" pitchFamily="2" charset="-78"/>
                  <a:cs typeface="Cairo" panose="00000500000000000000" pitchFamily="2" charset="-78"/>
                </a:endParaRPr>
              </a:p>
            </p:txBody>
          </p:sp>
          <p:cxnSp>
            <p:nvCxnSpPr>
              <p:cNvPr id="94" name="Straight Connector 93">
                <a:extLst>
                  <a:ext uri="{FF2B5EF4-FFF2-40B4-BE49-F238E27FC236}">
                    <a16:creationId xmlns:a16="http://schemas.microsoft.com/office/drawing/2014/main" id="{7FC4A049-05CE-E4BD-C884-404052C8ADA2}"/>
                  </a:ext>
                </a:extLst>
              </p:cNvPr>
              <p:cNvCxnSpPr>
                <a:cxnSpLocks/>
              </p:cNvCxnSpPr>
              <p:nvPr/>
            </p:nvCxnSpPr>
            <p:spPr>
              <a:xfrm>
                <a:off x="9969051" y="3305754"/>
                <a:ext cx="340367" cy="0"/>
              </a:xfrm>
              <a:prstGeom prst="line">
                <a:avLst/>
              </a:prstGeom>
              <a:grpFill/>
              <a:ln w="50800" cap="rnd">
                <a:solidFill>
                  <a:srgbClr val="0070C0"/>
                </a:solidFill>
                <a:round/>
              </a:ln>
            </p:spPr>
            <p:style>
              <a:lnRef idx="1">
                <a:schemeClr val="accent1"/>
              </a:lnRef>
              <a:fillRef idx="0">
                <a:schemeClr val="accent1"/>
              </a:fillRef>
              <a:effectRef idx="0">
                <a:schemeClr val="accent1"/>
              </a:effectRef>
              <a:fontRef idx="minor">
                <a:schemeClr val="tx1"/>
              </a:fontRef>
            </p:style>
          </p:cxnSp>
        </p:grpSp>
        <p:sp>
          <p:nvSpPr>
            <p:cNvPr id="92" name="TextBox 35">
              <a:extLst>
                <a:ext uri="{FF2B5EF4-FFF2-40B4-BE49-F238E27FC236}">
                  <a16:creationId xmlns:a16="http://schemas.microsoft.com/office/drawing/2014/main" id="{A5536728-AE2B-22CE-07B4-5EEF2FE6144F}"/>
                </a:ext>
              </a:extLst>
            </p:cNvPr>
            <p:cNvSpPr txBox="1"/>
            <p:nvPr/>
          </p:nvSpPr>
          <p:spPr>
            <a:xfrm>
              <a:off x="2809851" y="1339682"/>
              <a:ext cx="1651653" cy="251491"/>
            </a:xfrm>
            <a:prstGeom prst="rect">
              <a:avLst/>
            </a:prstGeom>
            <a:noFill/>
          </p:spPr>
          <p:txBody>
            <a:bodyPr wrap="square" rtlCol="0">
              <a:spAutoFit/>
            </a:bodyP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r>
                <a:rPr lang="en-US" sz="1600" b="1" dirty="0">
                  <a:solidFill>
                    <a:srgbClr val="002060"/>
                  </a:solidFill>
                  <a:latin typeface="Cairo" panose="00000500000000000000" pitchFamily="2" charset="-78"/>
                  <a:cs typeface="Cairo" panose="00000500000000000000" pitchFamily="2" charset="-78"/>
                </a:rPr>
                <a:t>Dependability</a:t>
              </a:r>
            </a:p>
          </p:txBody>
        </p:sp>
      </p:grpSp>
      <p:sp>
        <p:nvSpPr>
          <p:cNvPr id="107" name="Rectangle: Rounded Corners 106">
            <a:extLst>
              <a:ext uri="{FF2B5EF4-FFF2-40B4-BE49-F238E27FC236}">
                <a16:creationId xmlns:a16="http://schemas.microsoft.com/office/drawing/2014/main" id="{0898EB63-9FBC-224C-CD88-AA889B87BDC7}"/>
              </a:ext>
            </a:extLst>
          </p:cNvPr>
          <p:cNvSpPr/>
          <p:nvPr/>
        </p:nvSpPr>
        <p:spPr>
          <a:xfrm>
            <a:off x="7583890" y="1334708"/>
            <a:ext cx="4214648" cy="632971"/>
          </a:xfrm>
          <a:prstGeom prst="roundRect">
            <a:avLst/>
          </a:prstGeom>
          <a:solidFill>
            <a:srgbClr val="FFFFFF"/>
          </a:solid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en-US" sz="1400" dirty="0">
                <a:solidFill>
                  <a:schemeClr val="tx1"/>
                </a:solidFill>
                <a:latin typeface="Cairo" panose="00000500000000000000" pitchFamily="2" charset="-78"/>
                <a:cs typeface="Cairo" panose="00000500000000000000" pitchFamily="2" charset="-78"/>
              </a:rPr>
              <a:t>Show the real age of the individual</a:t>
            </a:r>
          </a:p>
        </p:txBody>
      </p:sp>
      <p:sp>
        <p:nvSpPr>
          <p:cNvPr id="110" name="Rectangle: Rounded Corners 109">
            <a:extLst>
              <a:ext uri="{FF2B5EF4-FFF2-40B4-BE49-F238E27FC236}">
                <a16:creationId xmlns:a16="http://schemas.microsoft.com/office/drawing/2014/main" id="{01386A0E-E026-8F56-D79E-46DEB9F9B916}"/>
              </a:ext>
            </a:extLst>
          </p:cNvPr>
          <p:cNvSpPr/>
          <p:nvPr/>
        </p:nvSpPr>
        <p:spPr>
          <a:xfrm>
            <a:off x="7583890" y="2474826"/>
            <a:ext cx="4214648" cy="632971"/>
          </a:xfrm>
          <a:prstGeom prst="roundRect">
            <a:avLst/>
          </a:prstGeom>
          <a:solidFill>
            <a:srgbClr val="FFFFFF"/>
          </a:solid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en-US" sz="1400" dirty="0">
                <a:solidFill>
                  <a:schemeClr val="tx1"/>
                </a:solidFill>
                <a:latin typeface="Cairo" panose="00000500000000000000" pitchFamily="2" charset="-78"/>
                <a:cs typeface="Cairo" panose="00000500000000000000" pitchFamily="2" charset="-78"/>
              </a:rPr>
              <a:t>More then 30 years. </a:t>
            </a:r>
          </a:p>
        </p:txBody>
      </p:sp>
      <p:sp>
        <p:nvSpPr>
          <p:cNvPr id="111" name="Rectangle: Rounded Corners 110">
            <a:extLst>
              <a:ext uri="{FF2B5EF4-FFF2-40B4-BE49-F238E27FC236}">
                <a16:creationId xmlns:a16="http://schemas.microsoft.com/office/drawing/2014/main" id="{499F9074-C00A-5BBA-9461-0E697D3CB1B7}"/>
              </a:ext>
            </a:extLst>
          </p:cNvPr>
          <p:cNvSpPr/>
          <p:nvPr/>
        </p:nvSpPr>
        <p:spPr>
          <a:xfrm>
            <a:off x="7583890" y="3541549"/>
            <a:ext cx="4214648" cy="632971"/>
          </a:xfrm>
          <a:prstGeom prst="roundRect">
            <a:avLst/>
          </a:prstGeom>
          <a:solidFill>
            <a:srgbClr val="FFFFFF"/>
          </a:solid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br>
              <a:rPr lang="en-US" sz="1400" b="0" i="0" dirty="0">
                <a:solidFill>
                  <a:srgbClr val="5F6368"/>
                </a:solidFill>
                <a:effectLst/>
                <a:latin typeface="Roboto" panose="02000000000000000000" pitchFamily="2" charset="0"/>
              </a:rPr>
            </a:br>
            <a:endParaRPr lang="en-US" sz="1400" dirty="0">
              <a:solidFill>
                <a:schemeClr val="tx1"/>
              </a:solidFill>
              <a:latin typeface="Cairo" panose="00000500000000000000" pitchFamily="2" charset="-78"/>
              <a:cs typeface="Cairo" panose="00000500000000000000" pitchFamily="2" charset="-78"/>
            </a:endParaRPr>
          </a:p>
        </p:txBody>
      </p:sp>
      <p:sp>
        <p:nvSpPr>
          <p:cNvPr id="112" name="TextBox 111">
            <a:extLst>
              <a:ext uri="{FF2B5EF4-FFF2-40B4-BE49-F238E27FC236}">
                <a16:creationId xmlns:a16="http://schemas.microsoft.com/office/drawing/2014/main" id="{201690E1-27C6-7126-94DA-34887BCB4F28}"/>
              </a:ext>
            </a:extLst>
          </p:cNvPr>
          <p:cNvSpPr txBox="1"/>
          <p:nvPr/>
        </p:nvSpPr>
        <p:spPr>
          <a:xfrm>
            <a:off x="7616157" y="3614944"/>
            <a:ext cx="4391786" cy="616698"/>
          </a:xfrm>
          <a:prstGeom prst="rect">
            <a:avLst/>
          </a:prstGeom>
          <a:noFill/>
        </p:spPr>
        <p:txBody>
          <a:bodyPr wrap="square" lIns="0" tIns="36000" rIns="216000" bIns="36000" rtlCol="0">
            <a:spAutoFit/>
          </a:bodyPr>
          <a:lstStyle/>
          <a:p>
            <a:pPr algn="ctr">
              <a:lnSpc>
                <a:spcPct val="130000"/>
              </a:lnSpc>
              <a:spcBef>
                <a:spcPts val="1000"/>
              </a:spcBef>
            </a:pPr>
            <a:r>
              <a:rPr lang="en-US" sz="1400" dirty="0">
                <a:solidFill>
                  <a:schemeClr val="tx1"/>
                </a:solidFill>
                <a:latin typeface="Cairo" panose="00000500000000000000" pitchFamily="2" charset="-78"/>
                <a:cs typeface="Cairo" panose="00000500000000000000" pitchFamily="2" charset="-78"/>
              </a:rPr>
              <a:t>The reason for the increase or decrease in real age, for example: an increase in body mass index</a:t>
            </a:r>
            <a:endParaRPr lang="en-US" sz="1600" b="1" dirty="0"/>
          </a:p>
        </p:txBody>
      </p:sp>
      <p:sp>
        <p:nvSpPr>
          <p:cNvPr id="115" name="Rectangle: Rounded Corners 114">
            <a:extLst>
              <a:ext uri="{FF2B5EF4-FFF2-40B4-BE49-F238E27FC236}">
                <a16:creationId xmlns:a16="http://schemas.microsoft.com/office/drawing/2014/main" id="{6ECE3BB4-B8C0-B3AC-9813-5ED1CAF26365}"/>
              </a:ext>
            </a:extLst>
          </p:cNvPr>
          <p:cNvSpPr/>
          <p:nvPr/>
        </p:nvSpPr>
        <p:spPr>
          <a:xfrm>
            <a:off x="7627777" y="4590251"/>
            <a:ext cx="4214648" cy="632971"/>
          </a:xfrm>
          <a:prstGeom prst="roundRect">
            <a:avLst/>
          </a:prstGeom>
          <a:solidFill>
            <a:srgbClr val="FFFFFF"/>
          </a:solid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chemeClr val="tx1"/>
              </a:solidFill>
              <a:latin typeface="Cairo" panose="00000500000000000000" pitchFamily="2" charset="-78"/>
              <a:cs typeface="Cairo" panose="00000500000000000000" pitchFamily="2" charset="-78"/>
            </a:endParaRPr>
          </a:p>
        </p:txBody>
      </p:sp>
      <p:sp>
        <p:nvSpPr>
          <p:cNvPr id="117" name="TextBox 116">
            <a:extLst>
              <a:ext uri="{FF2B5EF4-FFF2-40B4-BE49-F238E27FC236}">
                <a16:creationId xmlns:a16="http://schemas.microsoft.com/office/drawing/2014/main" id="{738CDA7C-CCB9-8ADE-09C1-12656DF05FE5}"/>
              </a:ext>
            </a:extLst>
          </p:cNvPr>
          <p:cNvSpPr txBox="1"/>
          <p:nvPr/>
        </p:nvSpPr>
        <p:spPr>
          <a:xfrm>
            <a:off x="7691089" y="4774523"/>
            <a:ext cx="4013303" cy="307777"/>
          </a:xfrm>
          <a:prstGeom prst="rect">
            <a:avLst/>
          </a:prstGeom>
          <a:noFill/>
        </p:spPr>
        <p:txBody>
          <a:bodyPr wrap="square">
            <a:spAutoFit/>
          </a:bodyPr>
          <a:lstStyle/>
          <a:p>
            <a:pPr algn="ctr" rtl="1"/>
            <a:r>
              <a:rPr lang="en-US" sz="1400" dirty="0">
                <a:solidFill>
                  <a:schemeClr val="tx1"/>
                </a:solidFill>
                <a:latin typeface="Cairo" panose="00000500000000000000" pitchFamily="2" charset="-78"/>
                <a:cs typeface="Cairo" panose="00000500000000000000" pitchFamily="2" charset="-78"/>
              </a:rPr>
              <a:t>Global burden of disease GBD </a:t>
            </a:r>
          </a:p>
        </p:txBody>
      </p:sp>
      <p:sp>
        <p:nvSpPr>
          <p:cNvPr id="118" name="Rectangle: Rounded Corners 117">
            <a:extLst>
              <a:ext uri="{FF2B5EF4-FFF2-40B4-BE49-F238E27FC236}">
                <a16:creationId xmlns:a16="http://schemas.microsoft.com/office/drawing/2014/main" id="{49791692-2402-ACBD-E9C2-461A8A885B7B}"/>
              </a:ext>
            </a:extLst>
          </p:cNvPr>
          <p:cNvSpPr/>
          <p:nvPr/>
        </p:nvSpPr>
        <p:spPr>
          <a:xfrm>
            <a:off x="7583890" y="5660652"/>
            <a:ext cx="4214648" cy="632971"/>
          </a:xfrm>
          <a:prstGeom prst="roundRect">
            <a:avLst/>
          </a:prstGeom>
          <a:solidFill>
            <a:srgbClr val="FFFFFF"/>
          </a:solid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chemeClr val="tx1"/>
              </a:solidFill>
              <a:latin typeface="Cairo" panose="00000500000000000000" pitchFamily="2" charset="-78"/>
              <a:cs typeface="Cairo" panose="00000500000000000000" pitchFamily="2" charset="-78"/>
            </a:endParaRPr>
          </a:p>
        </p:txBody>
      </p:sp>
      <p:sp>
        <p:nvSpPr>
          <p:cNvPr id="121" name="TextBox 120">
            <a:extLst>
              <a:ext uri="{FF2B5EF4-FFF2-40B4-BE49-F238E27FC236}">
                <a16:creationId xmlns:a16="http://schemas.microsoft.com/office/drawing/2014/main" id="{81EC0DD1-BB59-359B-93B0-B861DB081880}"/>
              </a:ext>
            </a:extLst>
          </p:cNvPr>
          <p:cNvSpPr txBox="1"/>
          <p:nvPr/>
        </p:nvSpPr>
        <p:spPr>
          <a:xfrm>
            <a:off x="7637433" y="5693459"/>
            <a:ext cx="4066959" cy="646331"/>
          </a:xfrm>
          <a:prstGeom prst="rect">
            <a:avLst/>
          </a:prstGeom>
          <a:noFill/>
        </p:spPr>
        <p:txBody>
          <a:bodyPr wrap="square">
            <a:spAutoFit/>
          </a:bodyPr>
          <a:lstStyle/>
          <a:p>
            <a:pPr algn="ctr" rtl="0"/>
            <a:r>
              <a:rPr lang="en-US" sz="1200" dirty="0">
                <a:latin typeface="Cairo" panose="00000500000000000000" pitchFamily="2" charset="-78"/>
                <a:cs typeface="Cairo" panose="00000500000000000000" pitchFamily="2" charset="-78"/>
              </a:rPr>
              <a:t>Motivating the individual to improve the reasons for the increase in real age mentioned in the interpretation of the result</a:t>
            </a:r>
          </a:p>
        </p:txBody>
      </p:sp>
      <p:sp>
        <p:nvSpPr>
          <p:cNvPr id="125" name="TextBox 124">
            <a:extLst>
              <a:ext uri="{FF2B5EF4-FFF2-40B4-BE49-F238E27FC236}">
                <a16:creationId xmlns:a16="http://schemas.microsoft.com/office/drawing/2014/main" id="{65F498D4-DCD8-4554-6BBD-5955521E4EBB}"/>
              </a:ext>
            </a:extLst>
          </p:cNvPr>
          <p:cNvSpPr txBox="1"/>
          <p:nvPr/>
        </p:nvSpPr>
        <p:spPr>
          <a:xfrm>
            <a:off x="202055" y="1732920"/>
            <a:ext cx="1440025" cy="548640"/>
          </a:xfrm>
          <a:prstGeom prst="rect">
            <a:avLst/>
          </a:prstGeom>
          <a:solidFill>
            <a:srgbClr val="F7F8FB"/>
          </a:solidFill>
          <a:ln>
            <a:solidFill>
              <a:srgbClr val="F7F8FB"/>
            </a:solidFill>
          </a:ln>
        </p:spPr>
        <p:txBody>
          <a:bodyPr wrap="square" lIns="0" tIns="36000" rIns="216000" bIns="36000" rtlCol="0">
            <a:spAutoFit/>
          </a:bodyPr>
          <a:lstStyle/>
          <a:p>
            <a:pPr>
              <a:lnSpc>
                <a:spcPct val="130000"/>
              </a:lnSpc>
              <a:spcBef>
                <a:spcPts val="1000"/>
              </a:spcBef>
            </a:pPr>
            <a:endParaRPr lang="en-US" sz="1400" b="1" dirty="0"/>
          </a:p>
        </p:txBody>
      </p:sp>
      <p:sp>
        <p:nvSpPr>
          <p:cNvPr id="126" name="TextBox 125">
            <a:extLst>
              <a:ext uri="{FF2B5EF4-FFF2-40B4-BE49-F238E27FC236}">
                <a16:creationId xmlns:a16="http://schemas.microsoft.com/office/drawing/2014/main" id="{7F28E149-B1EC-12E0-BDD0-3108E66F9321}"/>
              </a:ext>
            </a:extLst>
          </p:cNvPr>
          <p:cNvSpPr txBox="1"/>
          <p:nvPr/>
        </p:nvSpPr>
        <p:spPr>
          <a:xfrm>
            <a:off x="744663" y="1732920"/>
            <a:ext cx="500641" cy="584125"/>
          </a:xfrm>
          <a:prstGeom prst="rect">
            <a:avLst/>
          </a:prstGeom>
          <a:noFill/>
        </p:spPr>
        <p:txBody>
          <a:bodyPr wrap="square" lIns="0" tIns="36000" rIns="216000" bIns="36000" rtlCol="0">
            <a:spAutoFit/>
          </a:bodyPr>
          <a:lstStyle/>
          <a:p>
            <a:pPr algn="ctr">
              <a:lnSpc>
                <a:spcPct val="130000"/>
              </a:lnSpc>
              <a:spcBef>
                <a:spcPts val="1000"/>
              </a:spcBef>
            </a:pPr>
            <a:r>
              <a:rPr lang="en-US" sz="1000" b="1" dirty="0"/>
              <a:t>   </a:t>
            </a:r>
            <a:r>
              <a:rPr lang="en-US" sz="1000" b="1" dirty="0">
                <a:solidFill>
                  <a:schemeClr val="accent3"/>
                </a:solidFill>
              </a:rPr>
              <a:t>45</a:t>
            </a:r>
          </a:p>
          <a:p>
            <a:pPr algn="ctr">
              <a:lnSpc>
                <a:spcPct val="130000"/>
              </a:lnSpc>
              <a:spcBef>
                <a:spcPts val="1000"/>
              </a:spcBef>
            </a:pPr>
            <a:endParaRPr lang="en-US" sz="900" b="1" dirty="0"/>
          </a:p>
        </p:txBody>
      </p:sp>
      <p:sp>
        <p:nvSpPr>
          <p:cNvPr id="128" name="TextBox 127">
            <a:extLst>
              <a:ext uri="{FF2B5EF4-FFF2-40B4-BE49-F238E27FC236}">
                <a16:creationId xmlns:a16="http://schemas.microsoft.com/office/drawing/2014/main" id="{A301E756-4FAC-D2C6-BE5E-0934BA84BDD7}"/>
              </a:ext>
            </a:extLst>
          </p:cNvPr>
          <p:cNvSpPr txBox="1"/>
          <p:nvPr/>
        </p:nvSpPr>
        <p:spPr>
          <a:xfrm>
            <a:off x="358351" y="1409285"/>
            <a:ext cx="1328638" cy="216571"/>
          </a:xfrm>
          <a:prstGeom prst="rect">
            <a:avLst/>
          </a:prstGeom>
          <a:solidFill>
            <a:srgbClr val="F7F8FB"/>
          </a:solidFill>
        </p:spPr>
        <p:txBody>
          <a:bodyPr wrap="square" lIns="0" tIns="36000" rIns="216000" bIns="36000" rtlCol="0">
            <a:spAutoFit/>
          </a:bodyPr>
          <a:lstStyle/>
          <a:p>
            <a:pPr>
              <a:lnSpc>
                <a:spcPct val="130000"/>
              </a:lnSpc>
              <a:spcBef>
                <a:spcPts val="1000"/>
              </a:spcBef>
            </a:pPr>
            <a:endParaRPr lang="en-US" sz="1400" b="1" dirty="0"/>
          </a:p>
        </p:txBody>
      </p:sp>
      <p:sp>
        <p:nvSpPr>
          <p:cNvPr id="129" name="TextBox 128">
            <a:extLst>
              <a:ext uri="{FF2B5EF4-FFF2-40B4-BE49-F238E27FC236}">
                <a16:creationId xmlns:a16="http://schemas.microsoft.com/office/drawing/2014/main" id="{3C19C261-0F86-08CD-3F76-D1B07193B7CC}"/>
              </a:ext>
            </a:extLst>
          </p:cNvPr>
          <p:cNvSpPr txBox="1"/>
          <p:nvPr/>
        </p:nvSpPr>
        <p:spPr>
          <a:xfrm>
            <a:off x="226125" y="1426824"/>
            <a:ext cx="1621439" cy="219218"/>
          </a:xfrm>
          <a:prstGeom prst="rect">
            <a:avLst/>
          </a:prstGeom>
          <a:effectLst>
            <a:glow rad="63500">
              <a:schemeClr val="accent4">
                <a:satMod val="175000"/>
                <a:alpha val="40000"/>
              </a:schemeClr>
            </a:glow>
          </a:effectLst>
        </p:spPr>
        <p:txBody>
          <a:bodyPr wrap="square" lIns="0" tIns="36000" rIns="216000" bIns="36000" rtlCol="0">
            <a:spAutoFit/>
          </a:bodyPr>
          <a:lstStyle/>
          <a:p>
            <a:pPr algn="ctr">
              <a:lnSpc>
                <a:spcPct val="130000"/>
              </a:lnSpc>
              <a:spcBef>
                <a:spcPts val="1000"/>
              </a:spcBef>
            </a:pPr>
            <a:r>
              <a:rPr lang="en-US" sz="800" b="1" dirty="0">
                <a:solidFill>
                  <a:srgbClr val="7BB6DD"/>
                </a:solidFill>
              </a:rPr>
              <a:t>The Real Age</a:t>
            </a:r>
          </a:p>
        </p:txBody>
      </p:sp>
      <p:sp>
        <p:nvSpPr>
          <p:cNvPr id="130" name="TextBox 129">
            <a:extLst>
              <a:ext uri="{FF2B5EF4-FFF2-40B4-BE49-F238E27FC236}">
                <a16:creationId xmlns:a16="http://schemas.microsoft.com/office/drawing/2014/main" id="{E5EE240F-AFE4-59BF-8F11-098D8BE862D3}"/>
              </a:ext>
            </a:extLst>
          </p:cNvPr>
          <p:cNvSpPr txBox="1"/>
          <p:nvPr/>
        </p:nvSpPr>
        <p:spPr>
          <a:xfrm>
            <a:off x="358351" y="2293663"/>
            <a:ext cx="1235529" cy="302638"/>
          </a:xfrm>
          <a:prstGeom prst="rect">
            <a:avLst/>
          </a:prstGeom>
          <a:solidFill>
            <a:srgbClr val="F7F8FB"/>
          </a:solidFill>
        </p:spPr>
        <p:txBody>
          <a:bodyPr wrap="square" lIns="0" tIns="36000" rIns="216000" bIns="36000" rtlCol="0">
            <a:spAutoFit/>
          </a:bodyPr>
          <a:lstStyle/>
          <a:p>
            <a:pPr algn="ctr">
              <a:lnSpc>
                <a:spcPct val="130000"/>
              </a:lnSpc>
              <a:spcBef>
                <a:spcPts val="1000"/>
              </a:spcBef>
            </a:pPr>
            <a:r>
              <a:rPr lang="en-US" sz="600" b="1" u="sng" dirty="0">
                <a:solidFill>
                  <a:schemeClr val="bg2"/>
                </a:solidFill>
              </a:rPr>
              <a:t>Early screening of </a:t>
            </a:r>
            <a:r>
              <a:rPr lang="en-US" sz="600" b="1" u="sng" dirty="0" err="1">
                <a:solidFill>
                  <a:schemeClr val="bg2"/>
                </a:solidFill>
              </a:rPr>
              <a:t>Diabets</a:t>
            </a:r>
            <a:r>
              <a:rPr lang="en-US" sz="600" b="1" u="sng" dirty="0">
                <a:solidFill>
                  <a:schemeClr val="bg2"/>
                </a:solidFill>
              </a:rPr>
              <a:t> questionnaire </a:t>
            </a:r>
          </a:p>
        </p:txBody>
      </p:sp>
      <p:sp>
        <p:nvSpPr>
          <p:cNvPr id="60" name="TextBox 59">
            <a:extLst>
              <a:ext uri="{FF2B5EF4-FFF2-40B4-BE49-F238E27FC236}">
                <a16:creationId xmlns:a16="http://schemas.microsoft.com/office/drawing/2014/main" id="{AF6C97DB-A3AF-319B-56B3-52171F6874B7}"/>
              </a:ext>
            </a:extLst>
          </p:cNvPr>
          <p:cNvSpPr txBox="1"/>
          <p:nvPr/>
        </p:nvSpPr>
        <p:spPr>
          <a:xfrm>
            <a:off x="358351" y="1967679"/>
            <a:ext cx="1372219" cy="480956"/>
          </a:xfrm>
          <a:prstGeom prst="rect">
            <a:avLst/>
          </a:prstGeom>
          <a:noFill/>
        </p:spPr>
        <p:txBody>
          <a:bodyPr wrap="square" lIns="0" tIns="36000" rIns="216000" bIns="36000" rtlCol="0">
            <a:spAutoFit/>
          </a:bodyPr>
          <a:lstStyle/>
          <a:p>
            <a:pPr algn="just">
              <a:lnSpc>
                <a:spcPct val="130000"/>
              </a:lnSpc>
              <a:spcBef>
                <a:spcPts val="1000"/>
              </a:spcBef>
            </a:pPr>
            <a:r>
              <a:rPr lang="ar-SA" sz="700" dirty="0">
                <a:solidFill>
                  <a:srgbClr val="FF0000"/>
                </a:solidFill>
              </a:rPr>
              <a:t>7</a:t>
            </a:r>
            <a:r>
              <a:rPr lang="en-US" sz="700" dirty="0"/>
              <a:t> years older than your biological age, the real average age in your area.</a:t>
            </a:r>
            <a:endParaRPr lang="en-US" sz="700" dirty="0">
              <a:solidFill>
                <a:srgbClr val="FF0000"/>
              </a:solidFill>
            </a:endParaRPr>
          </a:p>
        </p:txBody>
      </p:sp>
      <p:pic>
        <p:nvPicPr>
          <p:cNvPr id="61" name="Picture 60" descr="A screen shot of a computer&#10;&#10;Description automatically generated">
            <a:extLst>
              <a:ext uri="{FF2B5EF4-FFF2-40B4-BE49-F238E27FC236}">
                <a16:creationId xmlns:a16="http://schemas.microsoft.com/office/drawing/2014/main" id="{74A7B359-F35B-D6E9-2C9D-1F761F5DF73F}"/>
              </a:ext>
            </a:extLst>
          </p:cNvPr>
          <p:cNvPicPr>
            <a:picLocks noChangeAspect="1"/>
          </p:cNvPicPr>
          <p:nvPr/>
        </p:nvPicPr>
        <p:blipFill>
          <a:blip r:embed="rId3"/>
          <a:stretch>
            <a:fillRect/>
          </a:stretch>
        </p:blipFill>
        <p:spPr>
          <a:xfrm>
            <a:off x="2420710" y="3083529"/>
            <a:ext cx="673313" cy="561847"/>
          </a:xfrm>
          <a:prstGeom prst="rect">
            <a:avLst/>
          </a:prstGeom>
          <a:effectLst>
            <a:outerShdw blurRad="50800" dist="38100" dir="8100000" algn="tr" rotWithShape="0">
              <a:prstClr val="black">
                <a:alpha val="40000"/>
              </a:prstClr>
            </a:outerShdw>
          </a:effectLst>
        </p:spPr>
      </p:pic>
      <p:sp>
        <p:nvSpPr>
          <p:cNvPr id="69" name="TextBox 68">
            <a:extLst>
              <a:ext uri="{FF2B5EF4-FFF2-40B4-BE49-F238E27FC236}">
                <a16:creationId xmlns:a16="http://schemas.microsoft.com/office/drawing/2014/main" id="{D565A4F8-416A-8D2A-F2CC-F7C28CAF4B3D}"/>
              </a:ext>
            </a:extLst>
          </p:cNvPr>
          <p:cNvSpPr txBox="1"/>
          <p:nvPr/>
        </p:nvSpPr>
        <p:spPr>
          <a:xfrm>
            <a:off x="2503905" y="3132595"/>
            <a:ext cx="528061" cy="79235"/>
          </a:xfrm>
          <a:prstGeom prst="rect">
            <a:avLst/>
          </a:prstGeom>
          <a:solidFill>
            <a:srgbClr val="F7F8FB"/>
          </a:solidFill>
        </p:spPr>
        <p:txBody>
          <a:bodyPr wrap="square" lIns="0" tIns="36000" rIns="216000" bIns="36000" rtlCol="0">
            <a:spAutoFit/>
          </a:bodyPr>
          <a:lstStyle/>
          <a:p>
            <a:pPr>
              <a:lnSpc>
                <a:spcPct val="130000"/>
              </a:lnSpc>
              <a:spcBef>
                <a:spcPts val="1000"/>
              </a:spcBef>
            </a:pPr>
            <a:endParaRPr lang="en-US" sz="1400" b="1" dirty="0"/>
          </a:p>
        </p:txBody>
      </p:sp>
      <p:sp>
        <p:nvSpPr>
          <p:cNvPr id="70" name="TextBox 69">
            <a:extLst>
              <a:ext uri="{FF2B5EF4-FFF2-40B4-BE49-F238E27FC236}">
                <a16:creationId xmlns:a16="http://schemas.microsoft.com/office/drawing/2014/main" id="{794AD0ED-F610-68C1-013A-EBCF57E45269}"/>
              </a:ext>
            </a:extLst>
          </p:cNvPr>
          <p:cNvSpPr txBox="1"/>
          <p:nvPr/>
        </p:nvSpPr>
        <p:spPr>
          <a:xfrm>
            <a:off x="2457222" y="3262045"/>
            <a:ext cx="574744" cy="257639"/>
          </a:xfrm>
          <a:prstGeom prst="rect">
            <a:avLst/>
          </a:prstGeom>
          <a:solidFill>
            <a:srgbClr val="F7F8FB"/>
          </a:solidFill>
        </p:spPr>
        <p:txBody>
          <a:bodyPr wrap="square" lIns="0" tIns="36000" rIns="216000" bIns="36000" rtlCol="0">
            <a:spAutoFit/>
          </a:bodyPr>
          <a:lstStyle/>
          <a:p>
            <a:pPr>
              <a:lnSpc>
                <a:spcPct val="130000"/>
              </a:lnSpc>
              <a:spcBef>
                <a:spcPts val="1000"/>
              </a:spcBef>
            </a:pPr>
            <a:endParaRPr lang="en-US" sz="1400" b="1" dirty="0"/>
          </a:p>
        </p:txBody>
      </p:sp>
      <p:sp>
        <p:nvSpPr>
          <p:cNvPr id="77" name="TextBox 76">
            <a:extLst>
              <a:ext uri="{FF2B5EF4-FFF2-40B4-BE49-F238E27FC236}">
                <a16:creationId xmlns:a16="http://schemas.microsoft.com/office/drawing/2014/main" id="{8C508824-7A6F-B803-1250-94574B437ECB}"/>
              </a:ext>
            </a:extLst>
          </p:cNvPr>
          <p:cNvSpPr txBox="1"/>
          <p:nvPr/>
        </p:nvSpPr>
        <p:spPr>
          <a:xfrm>
            <a:off x="2437344" y="3298671"/>
            <a:ext cx="651601" cy="267317"/>
          </a:xfrm>
          <a:prstGeom prst="rect">
            <a:avLst/>
          </a:prstGeom>
          <a:solidFill>
            <a:srgbClr val="F4F7FC"/>
          </a:solidFill>
        </p:spPr>
        <p:txBody>
          <a:bodyPr wrap="square">
            <a:spAutoFit/>
          </a:bodyPr>
          <a:lstStyle/>
          <a:p>
            <a:pPr algn="just">
              <a:lnSpc>
                <a:spcPct val="130000"/>
              </a:lnSpc>
              <a:spcBef>
                <a:spcPts val="1000"/>
              </a:spcBef>
            </a:pPr>
            <a:r>
              <a:rPr lang="ar-SA" sz="300" dirty="0">
                <a:solidFill>
                  <a:srgbClr val="FF0000"/>
                </a:solidFill>
              </a:rPr>
              <a:t>7</a:t>
            </a:r>
            <a:r>
              <a:rPr lang="en-US" sz="300" dirty="0"/>
              <a:t> years older than your biological age, the real average age in your area</a:t>
            </a:r>
            <a:endParaRPr lang="en-US" sz="300" dirty="0">
              <a:solidFill>
                <a:srgbClr val="FF0000"/>
              </a:solidFill>
            </a:endParaRPr>
          </a:p>
        </p:txBody>
      </p:sp>
      <p:sp>
        <p:nvSpPr>
          <p:cNvPr id="79" name="TextBox 78">
            <a:extLst>
              <a:ext uri="{FF2B5EF4-FFF2-40B4-BE49-F238E27FC236}">
                <a16:creationId xmlns:a16="http://schemas.microsoft.com/office/drawing/2014/main" id="{393E693A-42AB-A29D-AF0B-5241D2F20487}"/>
              </a:ext>
            </a:extLst>
          </p:cNvPr>
          <p:cNvSpPr txBox="1"/>
          <p:nvPr/>
        </p:nvSpPr>
        <p:spPr>
          <a:xfrm>
            <a:off x="2230952" y="3063530"/>
            <a:ext cx="1006040" cy="183896"/>
          </a:xfrm>
          <a:prstGeom prst="rect">
            <a:avLst/>
          </a:prstGeom>
          <a:noFill/>
        </p:spPr>
        <p:txBody>
          <a:bodyPr wrap="square">
            <a:spAutoFit/>
          </a:bodyPr>
          <a:lstStyle/>
          <a:p>
            <a:pPr algn="ctr">
              <a:lnSpc>
                <a:spcPct val="130000"/>
              </a:lnSpc>
              <a:spcBef>
                <a:spcPts val="1000"/>
              </a:spcBef>
            </a:pPr>
            <a:r>
              <a:rPr lang="en-US" sz="500" b="1" dirty="0">
                <a:solidFill>
                  <a:srgbClr val="7BB6DD"/>
                </a:solidFill>
              </a:rPr>
              <a:t>The Real Age</a:t>
            </a:r>
          </a:p>
        </p:txBody>
      </p:sp>
      <p:sp>
        <p:nvSpPr>
          <p:cNvPr id="10" name="Shape">
            <a:extLst>
              <a:ext uri="{FF2B5EF4-FFF2-40B4-BE49-F238E27FC236}">
                <a16:creationId xmlns:a16="http://schemas.microsoft.com/office/drawing/2014/main" id="{A8CFDE17-014E-5B51-83C4-0BB670B0A2C6}"/>
              </a:ext>
            </a:extLst>
          </p:cNvPr>
          <p:cNvSpPr/>
          <p:nvPr/>
        </p:nvSpPr>
        <p:spPr>
          <a:xfrm>
            <a:off x="1988820" y="1028700"/>
            <a:ext cx="2874818" cy="5500033"/>
          </a:xfrm>
          <a:custGeom>
            <a:avLst/>
            <a:gdLst/>
            <a:ahLst/>
            <a:cxnLst>
              <a:cxn ang="0">
                <a:pos x="wd2" y="hd2"/>
              </a:cxn>
              <a:cxn ang="5400000">
                <a:pos x="wd2" y="hd2"/>
              </a:cxn>
              <a:cxn ang="10800000">
                <a:pos x="wd2" y="hd2"/>
              </a:cxn>
              <a:cxn ang="16200000">
                <a:pos x="wd2" y="hd2"/>
              </a:cxn>
            </a:cxnLst>
            <a:rect l="0" t="0" r="r" b="b"/>
            <a:pathLst>
              <a:path w="21600" h="21600" extrusionOk="0">
                <a:moveTo>
                  <a:pt x="20621" y="20109"/>
                </a:moveTo>
                <a:cubicBezTo>
                  <a:pt x="20621" y="20667"/>
                  <a:pt x="19706" y="21124"/>
                  <a:pt x="18559" y="21124"/>
                </a:cubicBezTo>
                <a:lnTo>
                  <a:pt x="3072" y="21124"/>
                </a:lnTo>
                <a:cubicBezTo>
                  <a:pt x="1925" y="21124"/>
                  <a:pt x="979" y="20667"/>
                  <a:pt x="979" y="20109"/>
                </a:cubicBezTo>
                <a:lnTo>
                  <a:pt x="979" y="1491"/>
                </a:lnTo>
                <a:cubicBezTo>
                  <a:pt x="979" y="933"/>
                  <a:pt x="1925" y="476"/>
                  <a:pt x="3072" y="476"/>
                </a:cubicBezTo>
                <a:lnTo>
                  <a:pt x="5093" y="476"/>
                </a:lnTo>
                <a:cubicBezTo>
                  <a:pt x="5260" y="476"/>
                  <a:pt x="5385" y="545"/>
                  <a:pt x="5385" y="626"/>
                </a:cubicBezTo>
                <a:lnTo>
                  <a:pt x="5385" y="711"/>
                </a:lnTo>
                <a:cubicBezTo>
                  <a:pt x="5385" y="747"/>
                  <a:pt x="5398" y="783"/>
                  <a:pt x="5412" y="817"/>
                </a:cubicBezTo>
                <a:cubicBezTo>
                  <a:pt x="5512" y="1055"/>
                  <a:pt x="5951" y="1235"/>
                  <a:pt x="6471" y="1235"/>
                </a:cubicBezTo>
                <a:lnTo>
                  <a:pt x="15161" y="1235"/>
                </a:lnTo>
                <a:cubicBezTo>
                  <a:pt x="15680" y="1235"/>
                  <a:pt x="16104" y="1055"/>
                  <a:pt x="16204" y="817"/>
                </a:cubicBezTo>
                <a:cubicBezTo>
                  <a:pt x="16218" y="783"/>
                  <a:pt x="16215" y="747"/>
                  <a:pt x="16215" y="711"/>
                </a:cubicBezTo>
                <a:lnTo>
                  <a:pt x="16215" y="626"/>
                </a:lnTo>
                <a:cubicBezTo>
                  <a:pt x="16215" y="545"/>
                  <a:pt x="16371" y="476"/>
                  <a:pt x="16539" y="476"/>
                </a:cubicBezTo>
                <a:lnTo>
                  <a:pt x="18559" y="476"/>
                </a:lnTo>
                <a:cubicBezTo>
                  <a:pt x="19706" y="476"/>
                  <a:pt x="20621" y="933"/>
                  <a:pt x="20621" y="1491"/>
                </a:cubicBezTo>
                <a:cubicBezTo>
                  <a:pt x="20621" y="1491"/>
                  <a:pt x="20621" y="20109"/>
                  <a:pt x="20621" y="20109"/>
                </a:cubicBezTo>
                <a:close/>
                <a:moveTo>
                  <a:pt x="9631" y="610"/>
                </a:moveTo>
                <a:lnTo>
                  <a:pt x="12010" y="610"/>
                </a:lnTo>
                <a:cubicBezTo>
                  <a:pt x="12118" y="610"/>
                  <a:pt x="12207" y="654"/>
                  <a:pt x="12207" y="707"/>
                </a:cubicBezTo>
                <a:cubicBezTo>
                  <a:pt x="12207" y="759"/>
                  <a:pt x="12118" y="803"/>
                  <a:pt x="12010" y="803"/>
                </a:cubicBezTo>
                <a:lnTo>
                  <a:pt x="9631" y="803"/>
                </a:lnTo>
                <a:cubicBezTo>
                  <a:pt x="9522" y="803"/>
                  <a:pt x="9434" y="759"/>
                  <a:pt x="9434" y="707"/>
                </a:cubicBezTo>
                <a:cubicBezTo>
                  <a:pt x="9434" y="654"/>
                  <a:pt x="9522" y="610"/>
                  <a:pt x="9631" y="610"/>
                </a:cubicBezTo>
                <a:close/>
                <a:moveTo>
                  <a:pt x="13222" y="504"/>
                </a:moveTo>
                <a:cubicBezTo>
                  <a:pt x="13451" y="504"/>
                  <a:pt x="13637" y="595"/>
                  <a:pt x="13637" y="706"/>
                </a:cubicBezTo>
                <a:cubicBezTo>
                  <a:pt x="13637" y="817"/>
                  <a:pt x="13451" y="908"/>
                  <a:pt x="13222" y="908"/>
                </a:cubicBezTo>
                <a:cubicBezTo>
                  <a:pt x="12992" y="908"/>
                  <a:pt x="12807" y="817"/>
                  <a:pt x="12807" y="706"/>
                </a:cubicBezTo>
                <a:cubicBezTo>
                  <a:pt x="12807" y="595"/>
                  <a:pt x="12992" y="504"/>
                  <a:pt x="13222" y="504"/>
                </a:cubicBezTo>
                <a:close/>
                <a:moveTo>
                  <a:pt x="21600" y="1488"/>
                </a:moveTo>
                <a:cubicBezTo>
                  <a:pt x="21600" y="666"/>
                  <a:pt x="20230" y="0"/>
                  <a:pt x="18540" y="0"/>
                </a:cubicBezTo>
                <a:lnTo>
                  <a:pt x="3059" y="0"/>
                </a:lnTo>
                <a:cubicBezTo>
                  <a:pt x="1370" y="0"/>
                  <a:pt x="0" y="666"/>
                  <a:pt x="0" y="1488"/>
                </a:cubicBezTo>
                <a:lnTo>
                  <a:pt x="0" y="20112"/>
                </a:lnTo>
                <a:cubicBezTo>
                  <a:pt x="0" y="20934"/>
                  <a:pt x="1370" y="21600"/>
                  <a:pt x="3059" y="21600"/>
                </a:cubicBezTo>
                <a:lnTo>
                  <a:pt x="18540" y="21600"/>
                </a:lnTo>
                <a:cubicBezTo>
                  <a:pt x="20230" y="21600"/>
                  <a:pt x="21600" y="20934"/>
                  <a:pt x="21600" y="20112"/>
                </a:cubicBezTo>
                <a:cubicBezTo>
                  <a:pt x="21600" y="20112"/>
                  <a:pt x="21600" y="1488"/>
                  <a:pt x="21600" y="1488"/>
                </a:cubicBezTo>
                <a:close/>
              </a:path>
            </a:pathLst>
          </a:custGeom>
          <a:solidFill>
            <a:schemeClr val="tx1"/>
          </a:solidFill>
          <a:ln w="12700">
            <a:miter lim="400000"/>
          </a:ln>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prstClr val="black"/>
              </a:solidFill>
              <a:effectLst>
                <a:outerShdw blurRad="38100" dist="12700" dir="5400000" rotWithShape="0">
                  <a:srgbClr val="000000">
                    <a:alpha val="50000"/>
                  </a:srgbClr>
                </a:outerShdw>
              </a:effectLst>
              <a:uLnTx/>
              <a:uFillTx/>
              <a:latin typeface="Arial" panose="020B0604020202020204" pitchFamily="34" charset="0"/>
              <a:ea typeface="+mn-ea"/>
              <a:cs typeface="Arial" panose="020B0604020202020204" pitchFamily="34" charset="0"/>
            </a:endParaRPr>
          </a:p>
        </p:txBody>
      </p:sp>
      <p:sp>
        <p:nvSpPr>
          <p:cNvPr id="14" name="TextBox 13">
            <a:extLst>
              <a:ext uri="{FF2B5EF4-FFF2-40B4-BE49-F238E27FC236}">
                <a16:creationId xmlns:a16="http://schemas.microsoft.com/office/drawing/2014/main" id="{6E82472F-1444-C040-E4D0-F51A77901506}"/>
              </a:ext>
            </a:extLst>
          </p:cNvPr>
          <p:cNvSpPr txBox="1"/>
          <p:nvPr/>
        </p:nvSpPr>
        <p:spPr>
          <a:xfrm>
            <a:off x="2230952" y="4022655"/>
            <a:ext cx="2494355" cy="1744466"/>
          </a:xfrm>
          <a:prstGeom prst="rect">
            <a:avLst/>
          </a:prstGeom>
          <a:solidFill>
            <a:srgbClr val="F4F7FC"/>
          </a:solidFill>
        </p:spPr>
        <p:txBody>
          <a:bodyPr wrap="square" lIns="0" tIns="36000" rIns="216000" bIns="36000" rtlCol="0">
            <a:spAutoFit/>
          </a:bodyPr>
          <a:lstStyle/>
          <a:p>
            <a:pPr>
              <a:lnSpc>
                <a:spcPct val="130000"/>
              </a:lnSpc>
              <a:spcBef>
                <a:spcPts val="1000"/>
              </a:spcBef>
            </a:pPr>
            <a:endParaRPr lang="en-US" sz="1400" b="1" dirty="0"/>
          </a:p>
        </p:txBody>
      </p:sp>
      <p:pic>
        <p:nvPicPr>
          <p:cNvPr id="56" name="Picture 55" descr="A transparent human body with internal organs&#10;&#10;Description automatically generated">
            <a:extLst>
              <a:ext uri="{FF2B5EF4-FFF2-40B4-BE49-F238E27FC236}">
                <a16:creationId xmlns:a16="http://schemas.microsoft.com/office/drawing/2014/main" id="{BFF29596-5D61-49C3-EF27-43DED0DDA494}"/>
              </a:ext>
            </a:extLst>
          </p:cNvPr>
          <p:cNvPicPr>
            <a:picLocks noChangeAspect="1"/>
          </p:cNvPicPr>
          <p:nvPr/>
        </p:nvPicPr>
        <p:blipFill>
          <a:blip r:embed="rId4"/>
          <a:stretch>
            <a:fillRect/>
          </a:stretch>
        </p:blipFill>
        <p:spPr>
          <a:xfrm>
            <a:off x="2966629" y="2990201"/>
            <a:ext cx="1574563" cy="2170480"/>
          </a:xfrm>
          <a:prstGeom prst="rect">
            <a:avLst/>
          </a:prstGeom>
          <a:effectLst>
            <a:glow rad="63500">
              <a:schemeClr val="accent4">
                <a:lumMod val="40000"/>
                <a:lumOff val="60000"/>
                <a:alpha val="40000"/>
              </a:schemeClr>
            </a:glow>
          </a:effectLst>
        </p:spPr>
        <p:style>
          <a:lnRef idx="0">
            <a:scrgbClr r="0" g="0" b="0"/>
          </a:lnRef>
          <a:fillRef idx="0">
            <a:scrgbClr r="0" g="0" b="0"/>
          </a:fillRef>
          <a:effectRef idx="0">
            <a:scrgbClr r="0" g="0" b="0"/>
          </a:effectRef>
          <a:fontRef idx="minor">
            <a:schemeClr val="dk1"/>
          </a:fontRef>
        </p:style>
      </p:pic>
      <p:cxnSp>
        <p:nvCxnSpPr>
          <p:cNvPr id="30" name="Straight Connector 29">
            <a:extLst>
              <a:ext uri="{FF2B5EF4-FFF2-40B4-BE49-F238E27FC236}">
                <a16:creationId xmlns:a16="http://schemas.microsoft.com/office/drawing/2014/main" id="{ED40A388-B934-41F6-9697-F09D4AC8F7AA}"/>
              </a:ext>
            </a:extLst>
          </p:cNvPr>
          <p:cNvCxnSpPr>
            <a:cxnSpLocks/>
          </p:cNvCxnSpPr>
          <p:nvPr/>
        </p:nvCxnSpPr>
        <p:spPr>
          <a:xfrm flipH="1" flipV="1">
            <a:off x="1288960" y="2644252"/>
            <a:ext cx="1131751" cy="62569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91D1542-1784-F5A7-9B9F-3ECA3B250B53}"/>
              </a:ext>
            </a:extLst>
          </p:cNvPr>
          <p:cNvSpPr txBox="1"/>
          <p:nvPr/>
        </p:nvSpPr>
        <p:spPr>
          <a:xfrm>
            <a:off x="2170630" y="2179914"/>
            <a:ext cx="1591999" cy="416387"/>
          </a:xfrm>
          <a:prstGeom prst="rect">
            <a:avLst/>
          </a:prstGeom>
          <a:noFill/>
        </p:spPr>
        <p:txBody>
          <a:bodyPr wrap="square" lIns="0" tIns="36000" rIns="216000" bIns="36000" rtlCol="0">
            <a:spAutoFit/>
          </a:bodyPr>
          <a:lstStyle/>
          <a:p>
            <a:pPr>
              <a:spcBef>
                <a:spcPts val="1000"/>
              </a:spcBef>
            </a:pPr>
            <a:r>
              <a:rPr lang="en-US" sz="700" b="1" dirty="0">
                <a:solidFill>
                  <a:schemeClr val="accent3"/>
                </a:solidFill>
              </a:rPr>
              <a:t>Hello, </a:t>
            </a:r>
            <a:r>
              <a:rPr lang="en-US" sz="700" b="1" dirty="0" err="1">
                <a:solidFill>
                  <a:schemeClr val="accent3"/>
                </a:solidFill>
              </a:rPr>
              <a:t>Shatha</a:t>
            </a:r>
            <a:endParaRPr lang="en-US" sz="700" b="1" dirty="0">
              <a:solidFill>
                <a:schemeClr val="accent3"/>
              </a:solidFill>
            </a:endParaRPr>
          </a:p>
          <a:p>
            <a:pPr>
              <a:spcBef>
                <a:spcPts val="1000"/>
              </a:spcBef>
            </a:pPr>
            <a:r>
              <a:rPr lang="en-US" sz="700" b="1" dirty="0">
                <a:solidFill>
                  <a:srgbClr val="BECAD8"/>
                </a:solidFill>
              </a:rPr>
              <a:t>How’s your health today?</a:t>
            </a:r>
          </a:p>
        </p:txBody>
      </p:sp>
      <p:sp>
        <p:nvSpPr>
          <p:cNvPr id="75" name="TextBox 74">
            <a:extLst>
              <a:ext uri="{FF2B5EF4-FFF2-40B4-BE49-F238E27FC236}">
                <a16:creationId xmlns:a16="http://schemas.microsoft.com/office/drawing/2014/main" id="{AC68DCC1-7CF5-B74F-B269-26710EB1E72C}"/>
              </a:ext>
            </a:extLst>
          </p:cNvPr>
          <p:cNvSpPr txBox="1"/>
          <p:nvPr/>
        </p:nvSpPr>
        <p:spPr>
          <a:xfrm>
            <a:off x="2593911" y="3181474"/>
            <a:ext cx="271669" cy="183896"/>
          </a:xfrm>
          <a:prstGeom prst="rect">
            <a:avLst/>
          </a:prstGeom>
          <a:noFill/>
        </p:spPr>
        <p:txBody>
          <a:bodyPr wrap="square">
            <a:spAutoFit/>
          </a:bodyPr>
          <a:lstStyle/>
          <a:p>
            <a:pPr algn="ctr">
              <a:lnSpc>
                <a:spcPct val="130000"/>
              </a:lnSpc>
              <a:spcBef>
                <a:spcPts val="1000"/>
              </a:spcBef>
            </a:pPr>
            <a:r>
              <a:rPr lang="en-US" sz="500" b="1" dirty="0">
                <a:solidFill>
                  <a:schemeClr val="accent3"/>
                </a:solidFill>
              </a:rPr>
              <a:t>45</a:t>
            </a:r>
          </a:p>
        </p:txBody>
      </p:sp>
    </p:spTree>
    <p:extLst>
      <p:ext uri="{BB962C8B-B14F-4D97-AF65-F5344CB8AC3E}">
        <p14:creationId xmlns:p14="http://schemas.microsoft.com/office/powerpoint/2010/main" val="10610045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61959FA2-911D-4385-A578-C9F9D6A369D1}"/>
              </a:ext>
            </a:extLst>
          </p:cNvPr>
          <p:cNvSpPr/>
          <p:nvPr/>
        </p:nvSpPr>
        <p:spPr>
          <a:xfrm>
            <a:off x="5056608" y="2378728"/>
            <a:ext cx="2099833" cy="2099832"/>
          </a:xfrm>
          <a:prstGeom prst="ellipse">
            <a:avLst/>
          </a:prstGeom>
          <a:noFill/>
          <a:ln w="12700" cap="rnd" cmpd="sng">
            <a:solidFill>
              <a:schemeClr val="accent1"/>
            </a:solidFill>
            <a:prstDash val="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ctr">
              <a:spcBef>
                <a:spcPts val="1000"/>
              </a:spcBef>
            </a:pPr>
            <a:endParaRPr lang="en-US" sz="1400" b="1" dirty="0">
              <a:solidFill>
                <a:srgbClr val="FFFFFF"/>
              </a:solidFill>
            </a:endParaRPr>
          </a:p>
        </p:txBody>
      </p:sp>
      <p:sp>
        <p:nvSpPr>
          <p:cNvPr id="14" name="Oval 13">
            <a:extLst>
              <a:ext uri="{FF2B5EF4-FFF2-40B4-BE49-F238E27FC236}">
                <a16:creationId xmlns:a16="http://schemas.microsoft.com/office/drawing/2014/main" id="{6B7D9247-2E5D-4E91-B59C-BD375198F89A}"/>
              </a:ext>
            </a:extLst>
          </p:cNvPr>
          <p:cNvSpPr/>
          <p:nvPr/>
        </p:nvSpPr>
        <p:spPr>
          <a:xfrm>
            <a:off x="5263283" y="2585402"/>
            <a:ext cx="1686484" cy="1686483"/>
          </a:xfrm>
          <a:prstGeom prst="ellipse">
            <a:avLst/>
          </a:prstGeom>
          <a:solidFill>
            <a:schemeClr val="accent1"/>
          </a:solidFill>
          <a:ln w="3175" cap="rnd" cmpd="sng">
            <a:noFill/>
            <a:prstDash val="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ctr">
              <a:lnSpc>
                <a:spcPct val="130000"/>
              </a:lnSpc>
              <a:spcBef>
                <a:spcPts val="600"/>
              </a:spcBef>
            </a:pPr>
            <a:r>
              <a:rPr lang="en-US" sz="1600" b="1" dirty="0">
                <a:solidFill>
                  <a:srgbClr val="FFFFFF"/>
                </a:solidFill>
                <a:latin typeface="Cairo" pitchFamily="2" charset="-78"/>
                <a:cs typeface="Cairo" pitchFamily="2" charset="-78"/>
              </a:rPr>
              <a:t>Digital Twin</a:t>
            </a:r>
          </a:p>
        </p:txBody>
      </p:sp>
      <p:sp>
        <p:nvSpPr>
          <p:cNvPr id="16" name="Oval 15">
            <a:extLst>
              <a:ext uri="{FF2B5EF4-FFF2-40B4-BE49-F238E27FC236}">
                <a16:creationId xmlns:a16="http://schemas.microsoft.com/office/drawing/2014/main" id="{CF143668-3A81-4491-9940-82B4400294E8}"/>
              </a:ext>
            </a:extLst>
          </p:cNvPr>
          <p:cNvSpPr/>
          <p:nvPr/>
        </p:nvSpPr>
        <p:spPr>
          <a:xfrm>
            <a:off x="4145938" y="1468057"/>
            <a:ext cx="3921174" cy="3921173"/>
          </a:xfrm>
          <a:prstGeom prst="ellipse">
            <a:avLst/>
          </a:prstGeom>
          <a:noFill/>
          <a:ln w="12700" cap="rnd" cmpd="sng">
            <a:solidFill>
              <a:schemeClr val="accent1"/>
            </a:solidFill>
            <a:prstDash val="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ctr">
              <a:spcBef>
                <a:spcPts val="1000"/>
              </a:spcBef>
            </a:pPr>
            <a:endParaRPr lang="en-US" sz="1400" b="1" dirty="0">
              <a:solidFill>
                <a:srgbClr val="FFFFFF"/>
              </a:solidFill>
            </a:endParaRPr>
          </a:p>
        </p:txBody>
      </p:sp>
      <p:sp>
        <p:nvSpPr>
          <p:cNvPr id="17" name="Oval 16">
            <a:extLst>
              <a:ext uri="{FF2B5EF4-FFF2-40B4-BE49-F238E27FC236}">
                <a16:creationId xmlns:a16="http://schemas.microsoft.com/office/drawing/2014/main" id="{FEAB23B6-44A6-495F-9A8F-BBAEA686CFC8}"/>
              </a:ext>
            </a:extLst>
          </p:cNvPr>
          <p:cNvSpPr/>
          <p:nvPr/>
        </p:nvSpPr>
        <p:spPr>
          <a:xfrm>
            <a:off x="4109014" y="1820139"/>
            <a:ext cx="844257" cy="844257"/>
          </a:xfrm>
          <a:prstGeom prst="ellipse">
            <a:avLst/>
          </a:prstGeom>
          <a:solidFill>
            <a:srgbClr val="F3F3F3"/>
          </a:solidFill>
          <a:ln w="3175" cap="rnd" cmpd="sng">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ctr">
              <a:spcBef>
                <a:spcPts val="1000"/>
              </a:spcBef>
            </a:pPr>
            <a:endParaRPr lang="en-US" sz="1400" b="1" dirty="0">
              <a:solidFill>
                <a:srgbClr val="FFFFFF"/>
              </a:solidFill>
            </a:endParaRPr>
          </a:p>
        </p:txBody>
      </p:sp>
      <p:sp>
        <p:nvSpPr>
          <p:cNvPr id="18" name="Oval 17">
            <a:extLst>
              <a:ext uri="{FF2B5EF4-FFF2-40B4-BE49-F238E27FC236}">
                <a16:creationId xmlns:a16="http://schemas.microsoft.com/office/drawing/2014/main" id="{DBF14197-2594-47EC-A962-2BD9AA826272}"/>
              </a:ext>
            </a:extLst>
          </p:cNvPr>
          <p:cNvSpPr/>
          <p:nvPr/>
        </p:nvSpPr>
        <p:spPr>
          <a:xfrm>
            <a:off x="5665934" y="1045929"/>
            <a:ext cx="844257" cy="844257"/>
          </a:xfrm>
          <a:prstGeom prst="ellipse">
            <a:avLst/>
          </a:prstGeom>
          <a:solidFill>
            <a:srgbClr val="F3F3F3"/>
          </a:solidFill>
          <a:ln w="3175" cap="rnd" cmpd="sng">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ctr">
              <a:spcBef>
                <a:spcPts val="1000"/>
              </a:spcBef>
            </a:pPr>
            <a:endParaRPr lang="en-US" sz="1400" b="1" dirty="0">
              <a:solidFill>
                <a:srgbClr val="FFFFFF"/>
              </a:solidFill>
            </a:endParaRPr>
          </a:p>
        </p:txBody>
      </p:sp>
      <p:sp>
        <p:nvSpPr>
          <p:cNvPr id="20" name="Oval 19">
            <a:extLst>
              <a:ext uri="{FF2B5EF4-FFF2-40B4-BE49-F238E27FC236}">
                <a16:creationId xmlns:a16="http://schemas.microsoft.com/office/drawing/2014/main" id="{DF52FD2E-E025-4597-A425-4DBA1C29D476}"/>
              </a:ext>
            </a:extLst>
          </p:cNvPr>
          <p:cNvSpPr/>
          <p:nvPr/>
        </p:nvSpPr>
        <p:spPr>
          <a:xfrm>
            <a:off x="7222854" y="1820139"/>
            <a:ext cx="844257" cy="844257"/>
          </a:xfrm>
          <a:prstGeom prst="ellipse">
            <a:avLst/>
          </a:prstGeom>
          <a:solidFill>
            <a:srgbClr val="F3F3F3"/>
          </a:solidFill>
          <a:ln w="3175" cap="rnd" cmpd="sng">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ctr">
              <a:spcBef>
                <a:spcPts val="1000"/>
              </a:spcBef>
            </a:pPr>
            <a:endParaRPr lang="en-US" sz="1400" b="1" dirty="0">
              <a:solidFill>
                <a:srgbClr val="FFFFFF"/>
              </a:solidFill>
            </a:endParaRPr>
          </a:p>
        </p:txBody>
      </p:sp>
      <p:sp>
        <p:nvSpPr>
          <p:cNvPr id="21" name="Oval 20">
            <a:extLst>
              <a:ext uri="{FF2B5EF4-FFF2-40B4-BE49-F238E27FC236}">
                <a16:creationId xmlns:a16="http://schemas.microsoft.com/office/drawing/2014/main" id="{2680521E-B2F9-4F3B-A263-76B0DA55F993}"/>
              </a:ext>
            </a:extLst>
          </p:cNvPr>
          <p:cNvSpPr/>
          <p:nvPr/>
        </p:nvSpPr>
        <p:spPr>
          <a:xfrm>
            <a:off x="7626964" y="3006516"/>
            <a:ext cx="844257" cy="844257"/>
          </a:xfrm>
          <a:prstGeom prst="ellipse">
            <a:avLst/>
          </a:prstGeom>
          <a:solidFill>
            <a:srgbClr val="F3F3F3"/>
          </a:solidFill>
          <a:ln w="3175" cap="rnd" cmpd="sng">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ctr">
              <a:spcBef>
                <a:spcPts val="1000"/>
              </a:spcBef>
            </a:pPr>
            <a:endParaRPr lang="en-US" sz="1400" b="1" dirty="0">
              <a:solidFill>
                <a:srgbClr val="FFFFFF"/>
              </a:solidFill>
            </a:endParaRPr>
          </a:p>
        </p:txBody>
      </p:sp>
      <p:sp>
        <p:nvSpPr>
          <p:cNvPr id="22" name="Oval 21">
            <a:extLst>
              <a:ext uri="{FF2B5EF4-FFF2-40B4-BE49-F238E27FC236}">
                <a16:creationId xmlns:a16="http://schemas.microsoft.com/office/drawing/2014/main" id="{C9103250-FDE6-4091-9861-DDE416E2B50D}"/>
              </a:ext>
            </a:extLst>
          </p:cNvPr>
          <p:cNvSpPr/>
          <p:nvPr/>
        </p:nvSpPr>
        <p:spPr>
          <a:xfrm>
            <a:off x="3723809" y="3006516"/>
            <a:ext cx="844257" cy="844257"/>
          </a:xfrm>
          <a:prstGeom prst="ellipse">
            <a:avLst/>
          </a:prstGeom>
          <a:solidFill>
            <a:srgbClr val="F3F3F3"/>
          </a:solidFill>
          <a:ln w="3175" cap="rnd" cmpd="sng">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ctr">
              <a:spcBef>
                <a:spcPts val="1000"/>
              </a:spcBef>
            </a:pPr>
            <a:endParaRPr lang="en-US" sz="1400" b="1" dirty="0">
              <a:solidFill>
                <a:srgbClr val="FFFFFF"/>
              </a:solidFill>
            </a:endParaRPr>
          </a:p>
        </p:txBody>
      </p:sp>
      <p:sp>
        <p:nvSpPr>
          <p:cNvPr id="23" name="Oval 22">
            <a:extLst>
              <a:ext uri="{FF2B5EF4-FFF2-40B4-BE49-F238E27FC236}">
                <a16:creationId xmlns:a16="http://schemas.microsoft.com/office/drawing/2014/main" id="{92920197-4F58-4FC1-8871-6A6371B1ED91}"/>
              </a:ext>
            </a:extLst>
          </p:cNvPr>
          <p:cNvSpPr/>
          <p:nvPr/>
        </p:nvSpPr>
        <p:spPr>
          <a:xfrm>
            <a:off x="4109014" y="4271886"/>
            <a:ext cx="844257" cy="844257"/>
          </a:xfrm>
          <a:prstGeom prst="ellipse">
            <a:avLst/>
          </a:prstGeom>
          <a:solidFill>
            <a:srgbClr val="F3F3F3"/>
          </a:solidFill>
          <a:ln w="3175" cap="rnd" cmpd="sng">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ctr">
              <a:spcBef>
                <a:spcPts val="1000"/>
              </a:spcBef>
            </a:pPr>
            <a:endParaRPr lang="en-US" sz="1400" b="1" dirty="0">
              <a:solidFill>
                <a:srgbClr val="FFFFFF"/>
              </a:solidFill>
            </a:endParaRPr>
          </a:p>
        </p:txBody>
      </p:sp>
      <p:sp>
        <p:nvSpPr>
          <p:cNvPr id="24" name="Oval 23">
            <a:extLst>
              <a:ext uri="{FF2B5EF4-FFF2-40B4-BE49-F238E27FC236}">
                <a16:creationId xmlns:a16="http://schemas.microsoft.com/office/drawing/2014/main" id="{2FB589C2-BDFE-48EF-B415-1DB921EA5A6F}"/>
              </a:ext>
            </a:extLst>
          </p:cNvPr>
          <p:cNvSpPr/>
          <p:nvPr/>
        </p:nvSpPr>
        <p:spPr>
          <a:xfrm>
            <a:off x="5665934" y="4967102"/>
            <a:ext cx="844257" cy="844257"/>
          </a:xfrm>
          <a:prstGeom prst="ellipse">
            <a:avLst/>
          </a:prstGeom>
          <a:solidFill>
            <a:srgbClr val="F3F3F3"/>
          </a:solidFill>
          <a:ln w="3175" cap="rnd" cmpd="sng">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ctr">
              <a:spcBef>
                <a:spcPts val="1000"/>
              </a:spcBef>
            </a:pPr>
            <a:endParaRPr lang="en-US" sz="1400" b="1" dirty="0">
              <a:solidFill>
                <a:srgbClr val="FFFFFF"/>
              </a:solidFill>
            </a:endParaRPr>
          </a:p>
        </p:txBody>
      </p:sp>
      <p:sp>
        <p:nvSpPr>
          <p:cNvPr id="25" name="Oval 24">
            <a:extLst>
              <a:ext uri="{FF2B5EF4-FFF2-40B4-BE49-F238E27FC236}">
                <a16:creationId xmlns:a16="http://schemas.microsoft.com/office/drawing/2014/main" id="{03BD3A01-8604-4795-BE11-66630EE07C4D}"/>
              </a:ext>
            </a:extLst>
          </p:cNvPr>
          <p:cNvSpPr/>
          <p:nvPr/>
        </p:nvSpPr>
        <p:spPr>
          <a:xfrm>
            <a:off x="7222854" y="4271886"/>
            <a:ext cx="844257" cy="844257"/>
          </a:xfrm>
          <a:prstGeom prst="ellipse">
            <a:avLst/>
          </a:prstGeom>
          <a:solidFill>
            <a:srgbClr val="F3F3F3"/>
          </a:solidFill>
          <a:ln w="3175" cap="rnd" cmpd="sng">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ctr">
              <a:spcBef>
                <a:spcPts val="1000"/>
              </a:spcBef>
            </a:pPr>
            <a:endParaRPr lang="en-US" sz="1400" b="1" dirty="0">
              <a:solidFill>
                <a:srgbClr val="FFFFFF"/>
              </a:solidFill>
            </a:endParaRPr>
          </a:p>
        </p:txBody>
      </p:sp>
      <p:sp>
        <p:nvSpPr>
          <p:cNvPr id="26" name="Oval 25">
            <a:extLst>
              <a:ext uri="{FF2B5EF4-FFF2-40B4-BE49-F238E27FC236}">
                <a16:creationId xmlns:a16="http://schemas.microsoft.com/office/drawing/2014/main" id="{D87DAD2A-BBC3-4306-A5C2-703937920AA0}"/>
              </a:ext>
            </a:extLst>
          </p:cNvPr>
          <p:cNvSpPr/>
          <p:nvPr/>
        </p:nvSpPr>
        <p:spPr>
          <a:xfrm>
            <a:off x="7113448" y="3385652"/>
            <a:ext cx="85985" cy="85985"/>
          </a:xfrm>
          <a:prstGeom prst="ellipse">
            <a:avLst/>
          </a:prstGeom>
          <a:solidFill>
            <a:schemeClr val="accent1"/>
          </a:solidFill>
          <a:ln w="3175" cap="rnd" cmpd="sng">
            <a:noFill/>
            <a:prstDash val="solid"/>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ctr">
              <a:spcBef>
                <a:spcPts val="1000"/>
              </a:spcBef>
            </a:pPr>
            <a:endParaRPr lang="en-US" sz="1400" b="1" dirty="0">
              <a:solidFill>
                <a:srgbClr val="FFFFFF"/>
              </a:solidFill>
            </a:endParaRPr>
          </a:p>
        </p:txBody>
      </p:sp>
      <p:sp>
        <p:nvSpPr>
          <p:cNvPr id="27" name="Oval 26">
            <a:extLst>
              <a:ext uri="{FF2B5EF4-FFF2-40B4-BE49-F238E27FC236}">
                <a16:creationId xmlns:a16="http://schemas.microsoft.com/office/drawing/2014/main" id="{920A7C7A-92B6-48B8-B4BC-D9F7F95827C7}"/>
              </a:ext>
            </a:extLst>
          </p:cNvPr>
          <p:cNvSpPr/>
          <p:nvPr/>
        </p:nvSpPr>
        <p:spPr>
          <a:xfrm>
            <a:off x="6815351" y="2658361"/>
            <a:ext cx="85985" cy="85985"/>
          </a:xfrm>
          <a:prstGeom prst="ellipse">
            <a:avLst/>
          </a:prstGeom>
          <a:solidFill>
            <a:schemeClr val="accent1"/>
          </a:solidFill>
          <a:ln w="3175" cap="rnd" cmpd="sng">
            <a:noFill/>
            <a:prstDash val="solid"/>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ctr">
              <a:spcBef>
                <a:spcPts val="1000"/>
              </a:spcBef>
            </a:pPr>
            <a:endParaRPr lang="en-US" sz="1400" b="1" dirty="0">
              <a:solidFill>
                <a:srgbClr val="FFFFFF"/>
              </a:solidFill>
            </a:endParaRPr>
          </a:p>
        </p:txBody>
      </p:sp>
      <p:sp>
        <p:nvSpPr>
          <p:cNvPr id="28" name="Oval 27">
            <a:extLst>
              <a:ext uri="{FF2B5EF4-FFF2-40B4-BE49-F238E27FC236}">
                <a16:creationId xmlns:a16="http://schemas.microsoft.com/office/drawing/2014/main" id="{CE4A3753-2817-4002-8EA2-6E71086C328E}"/>
              </a:ext>
            </a:extLst>
          </p:cNvPr>
          <p:cNvSpPr/>
          <p:nvPr/>
        </p:nvSpPr>
        <p:spPr>
          <a:xfrm>
            <a:off x="6815351" y="4112943"/>
            <a:ext cx="85985" cy="85985"/>
          </a:xfrm>
          <a:prstGeom prst="ellipse">
            <a:avLst/>
          </a:prstGeom>
          <a:solidFill>
            <a:schemeClr val="accent1"/>
          </a:solidFill>
          <a:ln w="3175" cap="rnd" cmpd="sng">
            <a:noFill/>
            <a:prstDash val="solid"/>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ctr">
              <a:spcBef>
                <a:spcPts val="1000"/>
              </a:spcBef>
            </a:pPr>
            <a:endParaRPr lang="en-US" sz="1400" b="1" dirty="0">
              <a:solidFill>
                <a:srgbClr val="FFFFFF"/>
              </a:solidFill>
            </a:endParaRPr>
          </a:p>
        </p:txBody>
      </p:sp>
      <p:sp>
        <p:nvSpPr>
          <p:cNvPr id="30" name="Oval 29">
            <a:extLst>
              <a:ext uri="{FF2B5EF4-FFF2-40B4-BE49-F238E27FC236}">
                <a16:creationId xmlns:a16="http://schemas.microsoft.com/office/drawing/2014/main" id="{2F48F73A-DF04-4C22-AD7F-182302FF4E00}"/>
              </a:ext>
            </a:extLst>
          </p:cNvPr>
          <p:cNvSpPr/>
          <p:nvPr/>
        </p:nvSpPr>
        <p:spPr>
          <a:xfrm>
            <a:off x="5311713" y="2658361"/>
            <a:ext cx="85985" cy="85985"/>
          </a:xfrm>
          <a:prstGeom prst="ellipse">
            <a:avLst/>
          </a:prstGeom>
          <a:solidFill>
            <a:schemeClr val="accent1"/>
          </a:solidFill>
          <a:ln w="3175" cap="rnd" cmpd="sng">
            <a:noFill/>
            <a:prstDash val="solid"/>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ctr">
              <a:spcBef>
                <a:spcPts val="1000"/>
              </a:spcBef>
            </a:pPr>
            <a:endParaRPr lang="en-US" sz="1400" b="1" dirty="0">
              <a:solidFill>
                <a:srgbClr val="FFFFFF"/>
              </a:solidFill>
            </a:endParaRPr>
          </a:p>
        </p:txBody>
      </p:sp>
      <p:sp>
        <p:nvSpPr>
          <p:cNvPr id="31" name="Oval 30">
            <a:extLst>
              <a:ext uri="{FF2B5EF4-FFF2-40B4-BE49-F238E27FC236}">
                <a16:creationId xmlns:a16="http://schemas.microsoft.com/office/drawing/2014/main" id="{EE6F3413-E72F-44E0-91ED-AC9C356810D4}"/>
              </a:ext>
            </a:extLst>
          </p:cNvPr>
          <p:cNvSpPr/>
          <p:nvPr/>
        </p:nvSpPr>
        <p:spPr>
          <a:xfrm>
            <a:off x="5311713" y="4112943"/>
            <a:ext cx="85985" cy="85985"/>
          </a:xfrm>
          <a:prstGeom prst="ellipse">
            <a:avLst/>
          </a:prstGeom>
          <a:solidFill>
            <a:schemeClr val="accent1"/>
          </a:solidFill>
          <a:ln w="3175" cap="rnd" cmpd="sng">
            <a:noFill/>
            <a:prstDash val="solid"/>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ctr">
              <a:spcBef>
                <a:spcPts val="1000"/>
              </a:spcBef>
            </a:pPr>
            <a:endParaRPr lang="en-US" sz="1400" b="1" dirty="0">
              <a:solidFill>
                <a:srgbClr val="FFFFFF"/>
              </a:solidFill>
            </a:endParaRPr>
          </a:p>
        </p:txBody>
      </p:sp>
      <p:sp>
        <p:nvSpPr>
          <p:cNvPr id="32" name="Oval 31">
            <a:extLst>
              <a:ext uri="{FF2B5EF4-FFF2-40B4-BE49-F238E27FC236}">
                <a16:creationId xmlns:a16="http://schemas.microsoft.com/office/drawing/2014/main" id="{C3BB2DAC-73E4-499A-B293-71105243EBD6}"/>
              </a:ext>
            </a:extLst>
          </p:cNvPr>
          <p:cNvSpPr/>
          <p:nvPr/>
        </p:nvSpPr>
        <p:spPr>
          <a:xfrm>
            <a:off x="5013616" y="3385652"/>
            <a:ext cx="85985" cy="85985"/>
          </a:xfrm>
          <a:prstGeom prst="ellipse">
            <a:avLst/>
          </a:prstGeom>
          <a:solidFill>
            <a:schemeClr val="accent1"/>
          </a:solidFill>
          <a:ln w="3175" cap="rnd" cmpd="sng">
            <a:noFill/>
            <a:prstDash val="solid"/>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ctr">
              <a:spcBef>
                <a:spcPts val="1000"/>
              </a:spcBef>
            </a:pPr>
            <a:endParaRPr lang="en-US" sz="1400" b="1" dirty="0">
              <a:solidFill>
                <a:srgbClr val="FFFFFF"/>
              </a:solidFill>
            </a:endParaRPr>
          </a:p>
        </p:txBody>
      </p:sp>
      <p:sp>
        <p:nvSpPr>
          <p:cNvPr id="33" name="Oval 32">
            <a:extLst>
              <a:ext uri="{FF2B5EF4-FFF2-40B4-BE49-F238E27FC236}">
                <a16:creationId xmlns:a16="http://schemas.microsoft.com/office/drawing/2014/main" id="{5F874638-379E-4CAF-BD38-8FD352153C49}"/>
              </a:ext>
            </a:extLst>
          </p:cNvPr>
          <p:cNvSpPr/>
          <p:nvPr/>
        </p:nvSpPr>
        <p:spPr>
          <a:xfrm>
            <a:off x="6064443" y="2346905"/>
            <a:ext cx="85985" cy="85985"/>
          </a:xfrm>
          <a:prstGeom prst="ellipse">
            <a:avLst/>
          </a:prstGeom>
          <a:solidFill>
            <a:schemeClr val="accent1"/>
          </a:solidFill>
          <a:ln w="3175" cap="rnd" cmpd="sng">
            <a:noFill/>
            <a:prstDash val="solid"/>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ctr">
              <a:spcBef>
                <a:spcPts val="1000"/>
              </a:spcBef>
            </a:pPr>
            <a:endParaRPr lang="en-US" sz="1400" b="1" dirty="0">
              <a:solidFill>
                <a:srgbClr val="FFFFFF"/>
              </a:solidFill>
            </a:endParaRPr>
          </a:p>
        </p:txBody>
      </p:sp>
      <p:sp>
        <p:nvSpPr>
          <p:cNvPr id="34" name="Oval 33">
            <a:extLst>
              <a:ext uri="{FF2B5EF4-FFF2-40B4-BE49-F238E27FC236}">
                <a16:creationId xmlns:a16="http://schemas.microsoft.com/office/drawing/2014/main" id="{05BDF095-2C7B-4119-ADF2-D29F3CEF2D90}"/>
              </a:ext>
            </a:extLst>
          </p:cNvPr>
          <p:cNvSpPr/>
          <p:nvPr/>
        </p:nvSpPr>
        <p:spPr>
          <a:xfrm>
            <a:off x="6064443" y="4441602"/>
            <a:ext cx="85985" cy="85985"/>
          </a:xfrm>
          <a:prstGeom prst="ellipse">
            <a:avLst/>
          </a:prstGeom>
          <a:solidFill>
            <a:schemeClr val="accent1"/>
          </a:solidFill>
          <a:ln w="3175" cap="rnd" cmpd="sng">
            <a:noFill/>
            <a:prstDash val="solid"/>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ctr">
              <a:spcBef>
                <a:spcPts val="1000"/>
              </a:spcBef>
            </a:pPr>
            <a:endParaRPr lang="en-US" sz="1400" b="1" dirty="0">
              <a:solidFill>
                <a:srgbClr val="FFFFFF"/>
              </a:solidFill>
            </a:endParaRPr>
          </a:p>
        </p:txBody>
      </p:sp>
      <p:sp>
        <p:nvSpPr>
          <p:cNvPr id="36" name="Freeform 60">
            <a:extLst>
              <a:ext uri="{FF2B5EF4-FFF2-40B4-BE49-F238E27FC236}">
                <a16:creationId xmlns:a16="http://schemas.microsoft.com/office/drawing/2014/main" id="{8C353990-4BC7-4BEF-9886-AADF14F32C94}"/>
              </a:ext>
            </a:extLst>
          </p:cNvPr>
          <p:cNvSpPr>
            <a:spLocks noEditPoints="1"/>
          </p:cNvSpPr>
          <p:nvPr/>
        </p:nvSpPr>
        <p:spPr bwMode="auto">
          <a:xfrm>
            <a:off x="7852840" y="3215193"/>
            <a:ext cx="383194" cy="354887"/>
          </a:xfrm>
          <a:custGeom>
            <a:avLst/>
            <a:gdLst>
              <a:gd name="T0" fmla="*/ 458768 w 160"/>
              <a:gd name="T1" fmla="*/ 401800 h 147"/>
              <a:gd name="T2" fmla="*/ 518934 w 160"/>
              <a:gd name="T3" fmla="*/ 394219 h 147"/>
              <a:gd name="T4" fmla="*/ 582861 w 160"/>
              <a:gd name="T5" fmla="*/ 367685 h 147"/>
              <a:gd name="T6" fmla="*/ 515174 w 160"/>
              <a:gd name="T7" fmla="*/ 174366 h 147"/>
              <a:gd name="T8" fmla="*/ 345956 w 160"/>
              <a:gd name="T9" fmla="*/ 60649 h 147"/>
              <a:gd name="T10" fmla="*/ 229384 w 160"/>
              <a:gd name="T11" fmla="*/ 0 h 147"/>
              <a:gd name="T12" fmla="*/ 109051 w 160"/>
              <a:gd name="T13" fmla="*/ 102345 h 147"/>
              <a:gd name="T14" fmla="*/ 101531 w 160"/>
              <a:gd name="T15" fmla="*/ 181947 h 147"/>
              <a:gd name="T16" fmla="*/ 116572 w 160"/>
              <a:gd name="T17" fmla="*/ 253968 h 147"/>
              <a:gd name="T18" fmla="*/ 150416 w 160"/>
              <a:gd name="T19" fmla="*/ 360104 h 147"/>
              <a:gd name="T20" fmla="*/ 48885 w 160"/>
              <a:gd name="T21" fmla="*/ 432124 h 147"/>
              <a:gd name="T22" fmla="*/ 0 w 160"/>
              <a:gd name="T23" fmla="*/ 557213 h 147"/>
              <a:gd name="T24" fmla="*/ 462528 w 160"/>
              <a:gd name="T25" fmla="*/ 557213 h 147"/>
              <a:gd name="T26" fmla="*/ 601663 w 160"/>
              <a:gd name="T27" fmla="*/ 519307 h 147"/>
              <a:gd name="T28" fmla="*/ 439966 w 160"/>
              <a:gd name="T29" fmla="*/ 534470 h 147"/>
              <a:gd name="T30" fmla="*/ 18802 w 160"/>
              <a:gd name="T31" fmla="*/ 511726 h 147"/>
              <a:gd name="T32" fmla="*/ 146655 w 160"/>
              <a:gd name="T33" fmla="*/ 401800 h 147"/>
              <a:gd name="T34" fmla="*/ 169218 w 160"/>
              <a:gd name="T35" fmla="*/ 318407 h 147"/>
              <a:gd name="T36" fmla="*/ 135374 w 160"/>
              <a:gd name="T37" fmla="*/ 246387 h 147"/>
              <a:gd name="T38" fmla="*/ 127853 w 160"/>
              <a:gd name="T39" fmla="*/ 238806 h 147"/>
              <a:gd name="T40" fmla="*/ 120333 w 160"/>
              <a:gd name="T41" fmla="*/ 181947 h 147"/>
              <a:gd name="T42" fmla="*/ 131614 w 160"/>
              <a:gd name="T43" fmla="*/ 162994 h 147"/>
              <a:gd name="T44" fmla="*/ 131614 w 160"/>
              <a:gd name="T45" fmla="*/ 98555 h 147"/>
              <a:gd name="T46" fmla="*/ 229384 w 160"/>
              <a:gd name="T47" fmla="*/ 18953 h 147"/>
              <a:gd name="T48" fmla="*/ 330915 w 160"/>
              <a:gd name="T49" fmla="*/ 79602 h 147"/>
              <a:gd name="T50" fmla="*/ 330915 w 160"/>
              <a:gd name="T51" fmla="*/ 83392 h 147"/>
              <a:gd name="T52" fmla="*/ 330915 w 160"/>
              <a:gd name="T53" fmla="*/ 87183 h 147"/>
              <a:gd name="T54" fmla="*/ 330915 w 160"/>
              <a:gd name="T55" fmla="*/ 90974 h 147"/>
              <a:gd name="T56" fmla="*/ 330915 w 160"/>
              <a:gd name="T57" fmla="*/ 94764 h 147"/>
              <a:gd name="T58" fmla="*/ 330915 w 160"/>
              <a:gd name="T59" fmla="*/ 94764 h 147"/>
              <a:gd name="T60" fmla="*/ 330915 w 160"/>
              <a:gd name="T61" fmla="*/ 162994 h 147"/>
              <a:gd name="T62" fmla="*/ 342196 w 160"/>
              <a:gd name="T63" fmla="*/ 181947 h 147"/>
              <a:gd name="T64" fmla="*/ 327154 w 160"/>
              <a:gd name="T65" fmla="*/ 242596 h 147"/>
              <a:gd name="T66" fmla="*/ 319633 w 160"/>
              <a:gd name="T67" fmla="*/ 246387 h 147"/>
              <a:gd name="T68" fmla="*/ 282030 w 160"/>
              <a:gd name="T69" fmla="*/ 318407 h 147"/>
              <a:gd name="T70" fmla="*/ 282030 w 160"/>
              <a:gd name="T71" fmla="*/ 360104 h 147"/>
              <a:gd name="T72" fmla="*/ 282030 w 160"/>
              <a:gd name="T73" fmla="*/ 371475 h 147"/>
              <a:gd name="T74" fmla="*/ 282030 w 160"/>
              <a:gd name="T75" fmla="*/ 379056 h 147"/>
              <a:gd name="T76" fmla="*/ 285790 w 160"/>
              <a:gd name="T77" fmla="*/ 382847 h 147"/>
              <a:gd name="T78" fmla="*/ 293311 w 160"/>
              <a:gd name="T79" fmla="*/ 394219 h 147"/>
              <a:gd name="T80" fmla="*/ 308352 w 160"/>
              <a:gd name="T81" fmla="*/ 401800 h 147"/>
              <a:gd name="T82" fmla="*/ 439966 w 160"/>
              <a:gd name="T83" fmla="*/ 515517 h 147"/>
              <a:gd name="T84" fmla="*/ 582861 w 160"/>
              <a:gd name="T85" fmla="*/ 534470 h 147"/>
              <a:gd name="T86" fmla="*/ 462528 w 160"/>
              <a:gd name="T87" fmla="*/ 515517 h 147"/>
              <a:gd name="T88" fmla="*/ 342196 w 160"/>
              <a:gd name="T89" fmla="*/ 398009 h 147"/>
              <a:gd name="T90" fmla="*/ 327154 w 160"/>
              <a:gd name="T91" fmla="*/ 375266 h 147"/>
              <a:gd name="T92" fmla="*/ 304592 w 160"/>
              <a:gd name="T93" fmla="*/ 371475 h 147"/>
              <a:gd name="T94" fmla="*/ 300832 w 160"/>
              <a:gd name="T95" fmla="*/ 360104 h 147"/>
              <a:gd name="T96" fmla="*/ 308352 w 160"/>
              <a:gd name="T97" fmla="*/ 318407 h 147"/>
              <a:gd name="T98" fmla="*/ 360998 w 160"/>
              <a:gd name="T99" fmla="*/ 223643 h 147"/>
              <a:gd name="T100" fmla="*/ 349717 w 160"/>
              <a:gd name="T101" fmla="*/ 155413 h 147"/>
              <a:gd name="T102" fmla="*/ 349717 w 160"/>
              <a:gd name="T103" fmla="*/ 79602 h 147"/>
              <a:gd name="T104" fmla="*/ 496372 w 160"/>
              <a:gd name="T105" fmla="*/ 174366 h 147"/>
              <a:gd name="T106" fmla="*/ 564059 w 160"/>
              <a:gd name="T107" fmla="*/ 363894 h 147"/>
              <a:gd name="T108" fmla="*/ 518934 w 160"/>
              <a:gd name="T109" fmla="*/ 375266 h 147"/>
              <a:gd name="T110" fmla="*/ 432445 w 160"/>
              <a:gd name="T111" fmla="*/ 382847 h 147"/>
              <a:gd name="T112" fmla="*/ 451247 w 160"/>
              <a:gd name="T113" fmla="*/ 420753 h 147"/>
              <a:gd name="T114" fmla="*/ 582861 w 160"/>
              <a:gd name="T115" fmla="*/ 519307 h 1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60" h="147">
                <a:moveTo>
                  <a:pt x="148" y="117"/>
                </a:moveTo>
                <a:cubicBezTo>
                  <a:pt x="122" y="106"/>
                  <a:pt x="122" y="106"/>
                  <a:pt x="122" y="106"/>
                </a:cubicBezTo>
                <a:cubicBezTo>
                  <a:pt x="121" y="106"/>
                  <a:pt x="121" y="105"/>
                  <a:pt x="120" y="104"/>
                </a:cubicBezTo>
                <a:cubicBezTo>
                  <a:pt x="138" y="104"/>
                  <a:pt x="138" y="104"/>
                  <a:pt x="138" y="104"/>
                </a:cubicBezTo>
                <a:cubicBezTo>
                  <a:pt x="138" y="104"/>
                  <a:pt x="145" y="105"/>
                  <a:pt x="151" y="102"/>
                </a:cubicBezTo>
                <a:cubicBezTo>
                  <a:pt x="153" y="101"/>
                  <a:pt x="155" y="100"/>
                  <a:pt x="155" y="97"/>
                </a:cubicBezTo>
                <a:cubicBezTo>
                  <a:pt x="156" y="95"/>
                  <a:pt x="155" y="92"/>
                  <a:pt x="154" y="91"/>
                </a:cubicBezTo>
                <a:cubicBezTo>
                  <a:pt x="149" y="83"/>
                  <a:pt x="137" y="65"/>
                  <a:pt x="137" y="46"/>
                </a:cubicBezTo>
                <a:cubicBezTo>
                  <a:pt x="137" y="46"/>
                  <a:pt x="136" y="14"/>
                  <a:pt x="105" y="14"/>
                </a:cubicBezTo>
                <a:cubicBezTo>
                  <a:pt x="100" y="14"/>
                  <a:pt x="96" y="15"/>
                  <a:pt x="92" y="16"/>
                </a:cubicBezTo>
                <a:cubicBezTo>
                  <a:pt x="91" y="14"/>
                  <a:pt x="90" y="12"/>
                  <a:pt x="88" y="9"/>
                </a:cubicBezTo>
                <a:cubicBezTo>
                  <a:pt x="82" y="3"/>
                  <a:pt x="73" y="0"/>
                  <a:pt x="61" y="0"/>
                </a:cubicBezTo>
                <a:cubicBezTo>
                  <a:pt x="49" y="0"/>
                  <a:pt x="40" y="3"/>
                  <a:pt x="35" y="9"/>
                </a:cubicBezTo>
                <a:cubicBezTo>
                  <a:pt x="29" y="17"/>
                  <a:pt x="29" y="25"/>
                  <a:pt x="29" y="27"/>
                </a:cubicBezTo>
                <a:cubicBezTo>
                  <a:pt x="29" y="41"/>
                  <a:pt x="29" y="41"/>
                  <a:pt x="29" y="41"/>
                </a:cubicBezTo>
                <a:cubicBezTo>
                  <a:pt x="28" y="43"/>
                  <a:pt x="27" y="45"/>
                  <a:pt x="27" y="48"/>
                </a:cubicBezTo>
                <a:cubicBezTo>
                  <a:pt x="27" y="59"/>
                  <a:pt x="27" y="59"/>
                  <a:pt x="27" y="59"/>
                </a:cubicBezTo>
                <a:cubicBezTo>
                  <a:pt x="27" y="62"/>
                  <a:pt x="28" y="65"/>
                  <a:pt x="31" y="67"/>
                </a:cubicBezTo>
                <a:cubicBezTo>
                  <a:pt x="33" y="77"/>
                  <a:pt x="38" y="84"/>
                  <a:pt x="40" y="86"/>
                </a:cubicBezTo>
                <a:cubicBezTo>
                  <a:pt x="40" y="95"/>
                  <a:pt x="40" y="95"/>
                  <a:pt x="40" y="95"/>
                </a:cubicBezTo>
                <a:cubicBezTo>
                  <a:pt x="40" y="98"/>
                  <a:pt x="39" y="100"/>
                  <a:pt x="36" y="101"/>
                </a:cubicBezTo>
                <a:cubicBezTo>
                  <a:pt x="13" y="114"/>
                  <a:pt x="13" y="114"/>
                  <a:pt x="13" y="114"/>
                </a:cubicBezTo>
                <a:cubicBezTo>
                  <a:pt x="5" y="118"/>
                  <a:pt x="0" y="127"/>
                  <a:pt x="0" y="135"/>
                </a:cubicBezTo>
                <a:cubicBezTo>
                  <a:pt x="0" y="147"/>
                  <a:pt x="0" y="147"/>
                  <a:pt x="0" y="147"/>
                </a:cubicBezTo>
                <a:cubicBezTo>
                  <a:pt x="117" y="147"/>
                  <a:pt x="117" y="147"/>
                  <a:pt x="117" y="147"/>
                </a:cubicBezTo>
                <a:cubicBezTo>
                  <a:pt x="123" y="147"/>
                  <a:pt x="123" y="147"/>
                  <a:pt x="123" y="147"/>
                </a:cubicBezTo>
                <a:cubicBezTo>
                  <a:pt x="160" y="147"/>
                  <a:pt x="160" y="147"/>
                  <a:pt x="160" y="147"/>
                </a:cubicBezTo>
                <a:cubicBezTo>
                  <a:pt x="160" y="137"/>
                  <a:pt x="160" y="137"/>
                  <a:pt x="160" y="137"/>
                </a:cubicBezTo>
                <a:cubicBezTo>
                  <a:pt x="160" y="129"/>
                  <a:pt x="155" y="121"/>
                  <a:pt x="148" y="117"/>
                </a:cubicBezTo>
                <a:close/>
                <a:moveTo>
                  <a:pt x="117" y="141"/>
                </a:moveTo>
                <a:cubicBezTo>
                  <a:pt x="5" y="141"/>
                  <a:pt x="5" y="141"/>
                  <a:pt x="5" y="141"/>
                </a:cubicBezTo>
                <a:cubicBezTo>
                  <a:pt x="5" y="135"/>
                  <a:pt x="5" y="135"/>
                  <a:pt x="5" y="135"/>
                </a:cubicBezTo>
                <a:cubicBezTo>
                  <a:pt x="5" y="129"/>
                  <a:pt x="9" y="122"/>
                  <a:pt x="15" y="119"/>
                </a:cubicBezTo>
                <a:cubicBezTo>
                  <a:pt x="39" y="106"/>
                  <a:pt x="39" y="106"/>
                  <a:pt x="39" y="106"/>
                </a:cubicBezTo>
                <a:cubicBezTo>
                  <a:pt x="43" y="104"/>
                  <a:pt x="45" y="100"/>
                  <a:pt x="45" y="95"/>
                </a:cubicBezTo>
                <a:cubicBezTo>
                  <a:pt x="45" y="84"/>
                  <a:pt x="45" y="84"/>
                  <a:pt x="45" y="84"/>
                </a:cubicBezTo>
                <a:cubicBezTo>
                  <a:pt x="45" y="84"/>
                  <a:pt x="45" y="84"/>
                  <a:pt x="45" y="84"/>
                </a:cubicBezTo>
                <a:cubicBezTo>
                  <a:pt x="45" y="84"/>
                  <a:pt x="38" y="76"/>
                  <a:pt x="36" y="65"/>
                </a:cubicBezTo>
                <a:cubicBezTo>
                  <a:pt x="35" y="64"/>
                  <a:pt x="35" y="64"/>
                  <a:pt x="35" y="64"/>
                </a:cubicBezTo>
                <a:cubicBezTo>
                  <a:pt x="34" y="63"/>
                  <a:pt x="34" y="63"/>
                  <a:pt x="34" y="63"/>
                </a:cubicBezTo>
                <a:cubicBezTo>
                  <a:pt x="33" y="62"/>
                  <a:pt x="32" y="60"/>
                  <a:pt x="32" y="59"/>
                </a:cubicBezTo>
                <a:cubicBezTo>
                  <a:pt x="32" y="48"/>
                  <a:pt x="32" y="48"/>
                  <a:pt x="32" y="48"/>
                </a:cubicBezTo>
                <a:cubicBezTo>
                  <a:pt x="32" y="47"/>
                  <a:pt x="33" y="45"/>
                  <a:pt x="34" y="44"/>
                </a:cubicBezTo>
                <a:cubicBezTo>
                  <a:pt x="35" y="43"/>
                  <a:pt x="35" y="43"/>
                  <a:pt x="35" y="43"/>
                </a:cubicBezTo>
                <a:cubicBezTo>
                  <a:pt x="35" y="27"/>
                  <a:pt x="35" y="27"/>
                  <a:pt x="35" y="27"/>
                </a:cubicBezTo>
                <a:cubicBezTo>
                  <a:pt x="35" y="26"/>
                  <a:pt x="35" y="26"/>
                  <a:pt x="35" y="26"/>
                </a:cubicBezTo>
                <a:cubicBezTo>
                  <a:pt x="35" y="26"/>
                  <a:pt x="34" y="19"/>
                  <a:pt x="39" y="13"/>
                </a:cubicBezTo>
                <a:cubicBezTo>
                  <a:pt x="43" y="8"/>
                  <a:pt x="51" y="5"/>
                  <a:pt x="61" y="5"/>
                </a:cubicBezTo>
                <a:cubicBezTo>
                  <a:pt x="72" y="5"/>
                  <a:pt x="79" y="8"/>
                  <a:pt x="84" y="13"/>
                </a:cubicBezTo>
                <a:cubicBezTo>
                  <a:pt x="86" y="15"/>
                  <a:pt x="87" y="18"/>
                  <a:pt x="88" y="21"/>
                </a:cubicBezTo>
                <a:cubicBezTo>
                  <a:pt x="88" y="21"/>
                  <a:pt x="88" y="21"/>
                  <a:pt x="88" y="21"/>
                </a:cubicBezTo>
                <a:cubicBezTo>
                  <a:pt x="88" y="21"/>
                  <a:pt x="88" y="21"/>
                  <a:pt x="88" y="22"/>
                </a:cubicBezTo>
                <a:cubicBezTo>
                  <a:pt x="88" y="22"/>
                  <a:pt x="88" y="22"/>
                  <a:pt x="88" y="22"/>
                </a:cubicBezTo>
                <a:cubicBezTo>
                  <a:pt x="88" y="22"/>
                  <a:pt x="88" y="23"/>
                  <a:pt x="88" y="23"/>
                </a:cubicBezTo>
                <a:cubicBezTo>
                  <a:pt x="88" y="23"/>
                  <a:pt x="88" y="23"/>
                  <a:pt x="88" y="24"/>
                </a:cubicBezTo>
                <a:cubicBezTo>
                  <a:pt x="88" y="24"/>
                  <a:pt x="88" y="24"/>
                  <a:pt x="88" y="24"/>
                </a:cubicBezTo>
                <a:cubicBezTo>
                  <a:pt x="88" y="24"/>
                  <a:pt x="88" y="24"/>
                  <a:pt x="88" y="24"/>
                </a:cubicBezTo>
                <a:cubicBezTo>
                  <a:pt x="88" y="25"/>
                  <a:pt x="88" y="25"/>
                  <a:pt x="88" y="25"/>
                </a:cubicBezTo>
                <a:cubicBezTo>
                  <a:pt x="88" y="25"/>
                  <a:pt x="88" y="25"/>
                  <a:pt x="88" y="25"/>
                </a:cubicBezTo>
                <a:cubicBezTo>
                  <a:pt x="88" y="25"/>
                  <a:pt x="88" y="25"/>
                  <a:pt x="88" y="25"/>
                </a:cubicBezTo>
                <a:cubicBezTo>
                  <a:pt x="88" y="26"/>
                  <a:pt x="88" y="26"/>
                  <a:pt x="88" y="26"/>
                </a:cubicBezTo>
                <a:cubicBezTo>
                  <a:pt x="88" y="43"/>
                  <a:pt x="88" y="43"/>
                  <a:pt x="88" y="43"/>
                </a:cubicBezTo>
                <a:cubicBezTo>
                  <a:pt x="89" y="44"/>
                  <a:pt x="89" y="44"/>
                  <a:pt x="89" y="44"/>
                </a:cubicBezTo>
                <a:cubicBezTo>
                  <a:pt x="90" y="45"/>
                  <a:pt x="91" y="47"/>
                  <a:pt x="91" y="48"/>
                </a:cubicBezTo>
                <a:cubicBezTo>
                  <a:pt x="91" y="59"/>
                  <a:pt x="91" y="59"/>
                  <a:pt x="91" y="59"/>
                </a:cubicBezTo>
                <a:cubicBezTo>
                  <a:pt x="91" y="61"/>
                  <a:pt x="89" y="63"/>
                  <a:pt x="87" y="64"/>
                </a:cubicBezTo>
                <a:cubicBezTo>
                  <a:pt x="86" y="64"/>
                  <a:pt x="86" y="64"/>
                  <a:pt x="86" y="64"/>
                </a:cubicBezTo>
                <a:cubicBezTo>
                  <a:pt x="85" y="65"/>
                  <a:pt x="85" y="65"/>
                  <a:pt x="85" y="65"/>
                </a:cubicBezTo>
                <a:cubicBezTo>
                  <a:pt x="83" y="71"/>
                  <a:pt x="81" y="76"/>
                  <a:pt x="78" y="81"/>
                </a:cubicBezTo>
                <a:cubicBezTo>
                  <a:pt x="77" y="82"/>
                  <a:pt x="76" y="83"/>
                  <a:pt x="75" y="84"/>
                </a:cubicBezTo>
                <a:cubicBezTo>
                  <a:pt x="75" y="84"/>
                  <a:pt x="75" y="84"/>
                  <a:pt x="75" y="84"/>
                </a:cubicBezTo>
                <a:cubicBezTo>
                  <a:pt x="75" y="95"/>
                  <a:pt x="75" y="95"/>
                  <a:pt x="75" y="95"/>
                </a:cubicBezTo>
                <a:cubicBezTo>
                  <a:pt x="75" y="96"/>
                  <a:pt x="75" y="97"/>
                  <a:pt x="75" y="97"/>
                </a:cubicBezTo>
                <a:cubicBezTo>
                  <a:pt x="75" y="97"/>
                  <a:pt x="75" y="98"/>
                  <a:pt x="75" y="98"/>
                </a:cubicBezTo>
                <a:cubicBezTo>
                  <a:pt x="75" y="98"/>
                  <a:pt x="75" y="99"/>
                  <a:pt x="75" y="99"/>
                </a:cubicBezTo>
                <a:cubicBezTo>
                  <a:pt x="75" y="99"/>
                  <a:pt x="75" y="100"/>
                  <a:pt x="75" y="100"/>
                </a:cubicBezTo>
                <a:cubicBezTo>
                  <a:pt x="76" y="100"/>
                  <a:pt x="76" y="101"/>
                  <a:pt x="76" y="101"/>
                </a:cubicBezTo>
                <a:cubicBezTo>
                  <a:pt x="76" y="101"/>
                  <a:pt x="76" y="101"/>
                  <a:pt x="76" y="101"/>
                </a:cubicBezTo>
                <a:cubicBezTo>
                  <a:pt x="77" y="102"/>
                  <a:pt x="77" y="103"/>
                  <a:pt x="78" y="103"/>
                </a:cubicBezTo>
                <a:cubicBezTo>
                  <a:pt x="78" y="104"/>
                  <a:pt x="78" y="104"/>
                  <a:pt x="78" y="104"/>
                </a:cubicBezTo>
                <a:cubicBezTo>
                  <a:pt x="78" y="104"/>
                  <a:pt x="78" y="104"/>
                  <a:pt x="78" y="104"/>
                </a:cubicBezTo>
                <a:cubicBezTo>
                  <a:pt x="79" y="105"/>
                  <a:pt x="80" y="106"/>
                  <a:pt x="82" y="106"/>
                </a:cubicBezTo>
                <a:cubicBezTo>
                  <a:pt x="107" y="119"/>
                  <a:pt x="107" y="119"/>
                  <a:pt x="107" y="119"/>
                </a:cubicBezTo>
                <a:cubicBezTo>
                  <a:pt x="113" y="122"/>
                  <a:pt x="117" y="129"/>
                  <a:pt x="117" y="136"/>
                </a:cubicBezTo>
                <a:lnTo>
                  <a:pt x="117" y="141"/>
                </a:lnTo>
                <a:close/>
                <a:moveTo>
                  <a:pt x="155" y="141"/>
                </a:moveTo>
                <a:cubicBezTo>
                  <a:pt x="123" y="141"/>
                  <a:pt x="123" y="141"/>
                  <a:pt x="123" y="141"/>
                </a:cubicBezTo>
                <a:cubicBezTo>
                  <a:pt x="123" y="136"/>
                  <a:pt x="123" y="136"/>
                  <a:pt x="123" y="136"/>
                </a:cubicBezTo>
                <a:cubicBezTo>
                  <a:pt x="123" y="127"/>
                  <a:pt x="118" y="118"/>
                  <a:pt x="109" y="114"/>
                </a:cubicBezTo>
                <a:cubicBezTo>
                  <a:pt x="91" y="105"/>
                  <a:pt x="91" y="105"/>
                  <a:pt x="91" y="105"/>
                </a:cubicBezTo>
                <a:cubicBezTo>
                  <a:pt x="92" y="104"/>
                  <a:pt x="92" y="103"/>
                  <a:pt x="91" y="102"/>
                </a:cubicBezTo>
                <a:cubicBezTo>
                  <a:pt x="91" y="100"/>
                  <a:pt x="89" y="99"/>
                  <a:pt x="87" y="99"/>
                </a:cubicBezTo>
                <a:cubicBezTo>
                  <a:pt x="81" y="99"/>
                  <a:pt x="81" y="99"/>
                  <a:pt x="81" y="99"/>
                </a:cubicBezTo>
                <a:cubicBezTo>
                  <a:pt x="81" y="99"/>
                  <a:pt x="81" y="98"/>
                  <a:pt x="81" y="98"/>
                </a:cubicBezTo>
                <a:cubicBezTo>
                  <a:pt x="81" y="98"/>
                  <a:pt x="80" y="97"/>
                  <a:pt x="80" y="97"/>
                </a:cubicBezTo>
                <a:cubicBezTo>
                  <a:pt x="80" y="97"/>
                  <a:pt x="80" y="96"/>
                  <a:pt x="80" y="95"/>
                </a:cubicBezTo>
                <a:cubicBezTo>
                  <a:pt x="80" y="86"/>
                  <a:pt x="80" y="86"/>
                  <a:pt x="80" y="86"/>
                </a:cubicBezTo>
                <a:cubicBezTo>
                  <a:pt x="81" y="86"/>
                  <a:pt x="81" y="85"/>
                  <a:pt x="82" y="84"/>
                </a:cubicBezTo>
                <a:cubicBezTo>
                  <a:pt x="85" y="79"/>
                  <a:pt x="88" y="74"/>
                  <a:pt x="90" y="68"/>
                </a:cubicBezTo>
                <a:cubicBezTo>
                  <a:pt x="94" y="67"/>
                  <a:pt x="96" y="63"/>
                  <a:pt x="96" y="59"/>
                </a:cubicBezTo>
                <a:cubicBezTo>
                  <a:pt x="96" y="48"/>
                  <a:pt x="96" y="48"/>
                  <a:pt x="96" y="48"/>
                </a:cubicBezTo>
                <a:cubicBezTo>
                  <a:pt x="96" y="45"/>
                  <a:pt x="95" y="43"/>
                  <a:pt x="93" y="41"/>
                </a:cubicBezTo>
                <a:cubicBezTo>
                  <a:pt x="93" y="27"/>
                  <a:pt x="93" y="27"/>
                  <a:pt x="93" y="27"/>
                </a:cubicBezTo>
                <a:cubicBezTo>
                  <a:pt x="93" y="26"/>
                  <a:pt x="94" y="24"/>
                  <a:pt x="93" y="21"/>
                </a:cubicBezTo>
                <a:cubicBezTo>
                  <a:pt x="97" y="20"/>
                  <a:pt x="100" y="19"/>
                  <a:pt x="105" y="19"/>
                </a:cubicBezTo>
                <a:cubicBezTo>
                  <a:pt x="131" y="19"/>
                  <a:pt x="132" y="45"/>
                  <a:pt x="132" y="46"/>
                </a:cubicBezTo>
                <a:cubicBezTo>
                  <a:pt x="132" y="67"/>
                  <a:pt x="144" y="86"/>
                  <a:pt x="150" y="94"/>
                </a:cubicBezTo>
                <a:cubicBezTo>
                  <a:pt x="150" y="94"/>
                  <a:pt x="150" y="95"/>
                  <a:pt x="150" y="96"/>
                </a:cubicBezTo>
                <a:cubicBezTo>
                  <a:pt x="150" y="96"/>
                  <a:pt x="150" y="97"/>
                  <a:pt x="149" y="97"/>
                </a:cubicBezTo>
                <a:cubicBezTo>
                  <a:pt x="144" y="99"/>
                  <a:pt x="138" y="99"/>
                  <a:pt x="138" y="99"/>
                </a:cubicBezTo>
                <a:cubicBezTo>
                  <a:pt x="119" y="99"/>
                  <a:pt x="119" y="99"/>
                  <a:pt x="119" y="99"/>
                </a:cubicBezTo>
                <a:cubicBezTo>
                  <a:pt x="118" y="99"/>
                  <a:pt x="116" y="100"/>
                  <a:pt x="115" y="101"/>
                </a:cubicBezTo>
                <a:cubicBezTo>
                  <a:pt x="114" y="103"/>
                  <a:pt x="114" y="104"/>
                  <a:pt x="115" y="106"/>
                </a:cubicBezTo>
                <a:cubicBezTo>
                  <a:pt x="116" y="108"/>
                  <a:pt x="117" y="110"/>
                  <a:pt x="120" y="111"/>
                </a:cubicBezTo>
                <a:cubicBezTo>
                  <a:pt x="146" y="122"/>
                  <a:pt x="146" y="122"/>
                  <a:pt x="146" y="122"/>
                </a:cubicBezTo>
                <a:cubicBezTo>
                  <a:pt x="151" y="125"/>
                  <a:pt x="155" y="131"/>
                  <a:pt x="155" y="137"/>
                </a:cubicBezTo>
                <a:lnTo>
                  <a:pt x="155" y="141"/>
                </a:lnTo>
                <a:close/>
              </a:path>
            </a:pathLst>
          </a:custGeom>
          <a:solidFill>
            <a:schemeClr val="accent1"/>
          </a:solidFill>
          <a:ln>
            <a:noFill/>
          </a:ln>
        </p:spPr>
        <p:txBody>
          <a:bodyPr/>
          <a:lstStyle/>
          <a:p>
            <a:endParaRPr lang="en-US" dirty="0"/>
          </a:p>
        </p:txBody>
      </p:sp>
      <p:sp>
        <p:nvSpPr>
          <p:cNvPr id="37" name="Freeform 2133">
            <a:extLst>
              <a:ext uri="{FF2B5EF4-FFF2-40B4-BE49-F238E27FC236}">
                <a16:creationId xmlns:a16="http://schemas.microsoft.com/office/drawing/2014/main" id="{136E3BE8-E923-4445-96D5-B6CCC187F8F3}"/>
              </a:ext>
            </a:extLst>
          </p:cNvPr>
          <p:cNvSpPr>
            <a:spLocks noEditPoints="1"/>
          </p:cNvSpPr>
          <p:nvPr/>
        </p:nvSpPr>
        <p:spPr bwMode="auto">
          <a:xfrm>
            <a:off x="4328439" y="4621166"/>
            <a:ext cx="378668" cy="351466"/>
          </a:xfrm>
          <a:custGeom>
            <a:avLst/>
            <a:gdLst>
              <a:gd name="T0" fmla="*/ 549040 w 162"/>
              <a:gd name="T1" fmla="*/ 151420 h 149"/>
              <a:gd name="T2" fmla="*/ 398992 w 162"/>
              <a:gd name="T3" fmla="*/ 0 h 149"/>
              <a:gd name="T4" fmla="*/ 276225 w 162"/>
              <a:gd name="T5" fmla="*/ 72269 h 149"/>
              <a:gd name="T6" fmla="*/ 153458 w 162"/>
              <a:gd name="T7" fmla="*/ 0 h 149"/>
              <a:gd name="T8" fmla="*/ 3410 w 162"/>
              <a:gd name="T9" fmla="*/ 151420 h 149"/>
              <a:gd name="T10" fmla="*/ 10231 w 162"/>
              <a:gd name="T11" fmla="*/ 209923 h 149"/>
              <a:gd name="T12" fmla="*/ 85255 w 162"/>
              <a:gd name="T13" fmla="*/ 337254 h 149"/>
              <a:gd name="T14" fmla="*/ 276225 w 162"/>
              <a:gd name="T15" fmla="*/ 512763 h 149"/>
              <a:gd name="T16" fmla="*/ 467195 w 162"/>
              <a:gd name="T17" fmla="*/ 337254 h 149"/>
              <a:gd name="T18" fmla="*/ 542219 w 162"/>
              <a:gd name="T19" fmla="*/ 209923 h 149"/>
              <a:gd name="T20" fmla="*/ 549040 w 162"/>
              <a:gd name="T21" fmla="*/ 151420 h 149"/>
              <a:gd name="T22" fmla="*/ 521758 w 162"/>
              <a:gd name="T23" fmla="*/ 206482 h 149"/>
              <a:gd name="T24" fmla="*/ 453555 w 162"/>
              <a:gd name="T25" fmla="*/ 323488 h 149"/>
              <a:gd name="T26" fmla="*/ 276225 w 162"/>
              <a:gd name="T27" fmla="*/ 481791 h 149"/>
              <a:gd name="T28" fmla="*/ 98895 w 162"/>
              <a:gd name="T29" fmla="*/ 323488 h 149"/>
              <a:gd name="T30" fmla="*/ 30692 w 162"/>
              <a:gd name="T31" fmla="*/ 206482 h 149"/>
              <a:gd name="T32" fmla="*/ 23871 w 162"/>
              <a:gd name="T33" fmla="*/ 154861 h 149"/>
              <a:gd name="T34" fmla="*/ 23871 w 162"/>
              <a:gd name="T35" fmla="*/ 154861 h 149"/>
              <a:gd name="T36" fmla="*/ 153458 w 162"/>
              <a:gd name="T37" fmla="*/ 20648 h 149"/>
              <a:gd name="T38" fmla="*/ 265994 w 162"/>
              <a:gd name="T39" fmla="*/ 99800 h 149"/>
              <a:gd name="T40" fmla="*/ 276225 w 162"/>
              <a:gd name="T41" fmla="*/ 123889 h 149"/>
              <a:gd name="T42" fmla="*/ 283045 w 162"/>
              <a:gd name="T43" fmla="*/ 99800 h 149"/>
              <a:gd name="T44" fmla="*/ 398992 w 162"/>
              <a:gd name="T45" fmla="*/ 20648 h 149"/>
              <a:gd name="T46" fmla="*/ 528579 w 162"/>
              <a:gd name="T47" fmla="*/ 154861 h 149"/>
              <a:gd name="T48" fmla="*/ 521758 w 162"/>
              <a:gd name="T49" fmla="*/ 206482 h 149"/>
              <a:gd name="T50" fmla="*/ 180740 w 162"/>
              <a:gd name="T51" fmla="*/ 75710 h 149"/>
              <a:gd name="T52" fmla="*/ 170509 w 162"/>
              <a:gd name="T53" fmla="*/ 86034 h 149"/>
              <a:gd name="T54" fmla="*/ 88665 w 162"/>
              <a:gd name="T55" fmla="*/ 168627 h 149"/>
              <a:gd name="T56" fmla="*/ 78434 w 162"/>
              <a:gd name="T57" fmla="*/ 182392 h 149"/>
              <a:gd name="T58" fmla="*/ 64794 w 162"/>
              <a:gd name="T59" fmla="*/ 168627 h 149"/>
              <a:gd name="T60" fmla="*/ 170509 w 162"/>
              <a:gd name="T61" fmla="*/ 65386 h 149"/>
              <a:gd name="T62" fmla="*/ 180740 w 162"/>
              <a:gd name="T63" fmla="*/ 75710 h 14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62" h="149">
                <a:moveTo>
                  <a:pt x="161" y="44"/>
                </a:moveTo>
                <a:cubicBezTo>
                  <a:pt x="158" y="19"/>
                  <a:pt x="140" y="0"/>
                  <a:pt x="117" y="0"/>
                </a:cubicBezTo>
                <a:cubicBezTo>
                  <a:pt x="102" y="0"/>
                  <a:pt x="88" y="8"/>
                  <a:pt x="81" y="21"/>
                </a:cubicBezTo>
                <a:cubicBezTo>
                  <a:pt x="73" y="8"/>
                  <a:pt x="59" y="0"/>
                  <a:pt x="45" y="0"/>
                </a:cubicBezTo>
                <a:cubicBezTo>
                  <a:pt x="22" y="0"/>
                  <a:pt x="4" y="19"/>
                  <a:pt x="1" y="44"/>
                </a:cubicBezTo>
                <a:cubicBezTo>
                  <a:pt x="1" y="45"/>
                  <a:pt x="0" y="51"/>
                  <a:pt x="3" y="61"/>
                </a:cubicBezTo>
                <a:cubicBezTo>
                  <a:pt x="6" y="75"/>
                  <a:pt x="14" y="88"/>
                  <a:pt x="25" y="98"/>
                </a:cubicBezTo>
                <a:cubicBezTo>
                  <a:pt x="81" y="149"/>
                  <a:pt x="81" y="149"/>
                  <a:pt x="81" y="149"/>
                </a:cubicBezTo>
                <a:cubicBezTo>
                  <a:pt x="137" y="98"/>
                  <a:pt x="137" y="98"/>
                  <a:pt x="137" y="98"/>
                </a:cubicBezTo>
                <a:cubicBezTo>
                  <a:pt x="148" y="88"/>
                  <a:pt x="156" y="75"/>
                  <a:pt x="159" y="61"/>
                </a:cubicBezTo>
                <a:cubicBezTo>
                  <a:pt x="162" y="51"/>
                  <a:pt x="161" y="45"/>
                  <a:pt x="161" y="44"/>
                </a:cubicBezTo>
                <a:close/>
                <a:moveTo>
                  <a:pt x="153" y="60"/>
                </a:moveTo>
                <a:cubicBezTo>
                  <a:pt x="150" y="73"/>
                  <a:pt x="143" y="84"/>
                  <a:pt x="133" y="94"/>
                </a:cubicBezTo>
                <a:cubicBezTo>
                  <a:pt x="81" y="140"/>
                  <a:pt x="81" y="140"/>
                  <a:pt x="81" y="140"/>
                </a:cubicBezTo>
                <a:cubicBezTo>
                  <a:pt x="29" y="94"/>
                  <a:pt x="29" y="94"/>
                  <a:pt x="29" y="94"/>
                </a:cubicBezTo>
                <a:cubicBezTo>
                  <a:pt x="19" y="84"/>
                  <a:pt x="12" y="73"/>
                  <a:pt x="9" y="60"/>
                </a:cubicBezTo>
                <a:cubicBezTo>
                  <a:pt x="6" y="51"/>
                  <a:pt x="7" y="45"/>
                  <a:pt x="7" y="45"/>
                </a:cubicBezTo>
                <a:cubicBezTo>
                  <a:pt x="7" y="45"/>
                  <a:pt x="7" y="45"/>
                  <a:pt x="7" y="45"/>
                </a:cubicBezTo>
                <a:cubicBezTo>
                  <a:pt x="9" y="23"/>
                  <a:pt x="25" y="6"/>
                  <a:pt x="45" y="6"/>
                </a:cubicBezTo>
                <a:cubicBezTo>
                  <a:pt x="59" y="6"/>
                  <a:pt x="72" y="15"/>
                  <a:pt x="78" y="29"/>
                </a:cubicBezTo>
                <a:cubicBezTo>
                  <a:pt x="81" y="36"/>
                  <a:pt x="81" y="36"/>
                  <a:pt x="81" y="36"/>
                </a:cubicBezTo>
                <a:cubicBezTo>
                  <a:pt x="83" y="29"/>
                  <a:pt x="83" y="29"/>
                  <a:pt x="83" y="29"/>
                </a:cubicBezTo>
                <a:cubicBezTo>
                  <a:pt x="89" y="15"/>
                  <a:pt x="103" y="6"/>
                  <a:pt x="117" y="6"/>
                </a:cubicBezTo>
                <a:cubicBezTo>
                  <a:pt x="137" y="6"/>
                  <a:pt x="153" y="23"/>
                  <a:pt x="155" y="45"/>
                </a:cubicBezTo>
                <a:cubicBezTo>
                  <a:pt x="155" y="45"/>
                  <a:pt x="156" y="51"/>
                  <a:pt x="153" y="60"/>
                </a:cubicBezTo>
                <a:close/>
                <a:moveTo>
                  <a:pt x="53" y="22"/>
                </a:moveTo>
                <a:cubicBezTo>
                  <a:pt x="53" y="23"/>
                  <a:pt x="52" y="25"/>
                  <a:pt x="50" y="25"/>
                </a:cubicBezTo>
                <a:cubicBezTo>
                  <a:pt x="37" y="25"/>
                  <a:pt x="26" y="36"/>
                  <a:pt x="26" y="49"/>
                </a:cubicBezTo>
                <a:cubicBezTo>
                  <a:pt x="26" y="51"/>
                  <a:pt x="24" y="53"/>
                  <a:pt x="23" y="53"/>
                </a:cubicBezTo>
                <a:cubicBezTo>
                  <a:pt x="21" y="53"/>
                  <a:pt x="19" y="51"/>
                  <a:pt x="19" y="49"/>
                </a:cubicBezTo>
                <a:cubicBezTo>
                  <a:pt x="19" y="33"/>
                  <a:pt x="33" y="19"/>
                  <a:pt x="50" y="19"/>
                </a:cubicBezTo>
                <a:cubicBezTo>
                  <a:pt x="52" y="19"/>
                  <a:pt x="53" y="20"/>
                  <a:pt x="53" y="22"/>
                </a:cubicBezTo>
                <a:close/>
              </a:path>
            </a:pathLst>
          </a:custGeom>
          <a:solidFill>
            <a:schemeClr val="accent1"/>
          </a:solidFill>
          <a:ln>
            <a:noFill/>
          </a:ln>
        </p:spPr>
        <p:txBody>
          <a:bodyPr/>
          <a:lstStyle/>
          <a:p>
            <a:endParaRPr lang="en-US"/>
          </a:p>
        </p:txBody>
      </p:sp>
      <p:sp>
        <p:nvSpPr>
          <p:cNvPr id="38" name="Freeform 1320">
            <a:extLst>
              <a:ext uri="{FF2B5EF4-FFF2-40B4-BE49-F238E27FC236}">
                <a16:creationId xmlns:a16="http://schemas.microsoft.com/office/drawing/2014/main" id="{EA8C2DC2-3083-4532-9270-5B379542A3D0}"/>
              </a:ext>
            </a:extLst>
          </p:cNvPr>
          <p:cNvSpPr>
            <a:spLocks noEditPoints="1"/>
          </p:cNvSpPr>
          <p:nvPr/>
        </p:nvSpPr>
        <p:spPr bwMode="auto">
          <a:xfrm>
            <a:off x="5911207" y="5211322"/>
            <a:ext cx="362762" cy="364870"/>
          </a:xfrm>
          <a:custGeom>
            <a:avLst/>
            <a:gdLst>
              <a:gd name="T0" fmla="*/ 467598 w 160"/>
              <a:gd name="T1" fmla="*/ 78958 h 160"/>
              <a:gd name="T2" fmla="*/ 187722 w 160"/>
              <a:gd name="T3" fmla="*/ 65226 h 160"/>
              <a:gd name="T4" fmla="*/ 0 w 160"/>
              <a:gd name="T5" fmla="*/ 274638 h 160"/>
              <a:gd name="T6" fmla="*/ 143351 w 160"/>
              <a:gd name="T7" fmla="*/ 494348 h 160"/>
              <a:gd name="T8" fmla="*/ 358378 w 160"/>
              <a:gd name="T9" fmla="*/ 484049 h 160"/>
              <a:gd name="T10" fmla="*/ 481251 w 160"/>
              <a:gd name="T11" fmla="*/ 360462 h 160"/>
              <a:gd name="T12" fmla="*/ 75089 w 160"/>
              <a:gd name="T13" fmla="*/ 202545 h 160"/>
              <a:gd name="T14" fmla="*/ 78502 w 160"/>
              <a:gd name="T15" fmla="*/ 339864 h 160"/>
              <a:gd name="T16" fmla="*/ 170656 w 160"/>
              <a:gd name="T17" fmla="*/ 274638 h 160"/>
              <a:gd name="T18" fmla="*/ 170656 w 160"/>
              <a:gd name="T19" fmla="*/ 274638 h 160"/>
              <a:gd name="T20" fmla="*/ 95568 w 160"/>
              <a:gd name="T21" fmla="*/ 346730 h 160"/>
              <a:gd name="T22" fmla="*/ 157004 w 160"/>
              <a:gd name="T23" fmla="*/ 260906 h 160"/>
              <a:gd name="T24" fmla="*/ 180896 w 160"/>
              <a:gd name="T25" fmla="*/ 236875 h 160"/>
              <a:gd name="T26" fmla="*/ 81915 w 160"/>
              <a:gd name="T27" fmla="*/ 367328 h 160"/>
              <a:gd name="T28" fmla="*/ 180896 w 160"/>
              <a:gd name="T29" fmla="*/ 456585 h 160"/>
              <a:gd name="T30" fmla="*/ 180896 w 160"/>
              <a:gd name="T31" fmla="*/ 92690 h 160"/>
              <a:gd name="T32" fmla="*/ 81915 w 160"/>
              <a:gd name="T33" fmla="*/ 181947 h 160"/>
              <a:gd name="T34" fmla="*/ 180896 w 160"/>
              <a:gd name="T35" fmla="*/ 82391 h 160"/>
              <a:gd name="T36" fmla="*/ 344726 w 160"/>
              <a:gd name="T37" fmla="*/ 75525 h 160"/>
              <a:gd name="T38" fmla="*/ 208201 w 160"/>
              <a:gd name="T39" fmla="*/ 78958 h 160"/>
              <a:gd name="T40" fmla="*/ 286703 w 160"/>
              <a:gd name="T41" fmla="*/ 181947 h 160"/>
              <a:gd name="T42" fmla="*/ 286703 w 160"/>
              <a:gd name="T43" fmla="*/ 181947 h 160"/>
              <a:gd name="T44" fmla="*/ 235506 w 160"/>
              <a:gd name="T45" fmla="*/ 181947 h 160"/>
              <a:gd name="T46" fmla="*/ 201374 w 160"/>
              <a:gd name="T47" fmla="*/ 202545 h 160"/>
              <a:gd name="T48" fmla="*/ 201374 w 160"/>
              <a:gd name="T49" fmla="*/ 202545 h 160"/>
              <a:gd name="T50" fmla="*/ 201374 w 160"/>
              <a:gd name="T51" fmla="*/ 346730 h 160"/>
              <a:gd name="T52" fmla="*/ 235506 w 160"/>
              <a:gd name="T53" fmla="*/ 367328 h 160"/>
              <a:gd name="T54" fmla="*/ 201374 w 160"/>
              <a:gd name="T55" fmla="*/ 367328 h 160"/>
              <a:gd name="T56" fmla="*/ 208201 w 160"/>
              <a:gd name="T57" fmla="*/ 470317 h 160"/>
              <a:gd name="T58" fmla="*/ 344726 w 160"/>
              <a:gd name="T59" fmla="*/ 473750 h 160"/>
              <a:gd name="T60" fmla="*/ 286703 w 160"/>
              <a:gd name="T61" fmla="*/ 367328 h 160"/>
              <a:gd name="T62" fmla="*/ 344726 w 160"/>
              <a:gd name="T63" fmla="*/ 453152 h 160"/>
              <a:gd name="T64" fmla="*/ 344726 w 160"/>
              <a:gd name="T65" fmla="*/ 367328 h 160"/>
              <a:gd name="T66" fmla="*/ 327660 w 160"/>
              <a:gd name="T67" fmla="*/ 346730 h 160"/>
              <a:gd name="T68" fmla="*/ 344726 w 160"/>
              <a:gd name="T69" fmla="*/ 305534 h 160"/>
              <a:gd name="T70" fmla="*/ 201374 w 160"/>
              <a:gd name="T71" fmla="*/ 305534 h 160"/>
              <a:gd name="T72" fmla="*/ 303768 w 160"/>
              <a:gd name="T73" fmla="*/ 202545 h 160"/>
              <a:gd name="T74" fmla="*/ 344726 w 160"/>
              <a:gd name="T75" fmla="*/ 219710 h 160"/>
              <a:gd name="T76" fmla="*/ 344726 w 160"/>
              <a:gd name="T77" fmla="*/ 219710 h 160"/>
              <a:gd name="T78" fmla="*/ 286703 w 160"/>
              <a:gd name="T79" fmla="*/ 157917 h 160"/>
              <a:gd name="T80" fmla="*/ 402749 w 160"/>
              <a:gd name="T81" fmla="*/ 72092 h 160"/>
              <a:gd name="T82" fmla="*/ 453946 w 160"/>
              <a:gd name="T83" fmla="*/ 181947 h 160"/>
              <a:gd name="T84" fmla="*/ 365204 w 160"/>
              <a:gd name="T85" fmla="*/ 82391 h 160"/>
              <a:gd name="T86" fmla="*/ 450533 w 160"/>
              <a:gd name="T87" fmla="*/ 346730 h 160"/>
              <a:gd name="T88" fmla="*/ 389096 w 160"/>
              <a:gd name="T89" fmla="*/ 288369 h 160"/>
              <a:gd name="T90" fmla="*/ 375444 w 160"/>
              <a:gd name="T91" fmla="*/ 274638 h 160"/>
              <a:gd name="T92" fmla="*/ 365204 w 160"/>
              <a:gd name="T93" fmla="*/ 202545 h 160"/>
              <a:gd name="T94" fmla="*/ 365204 w 160"/>
              <a:gd name="T95" fmla="*/ 236875 h 160"/>
              <a:gd name="T96" fmla="*/ 365204 w 160"/>
              <a:gd name="T97" fmla="*/ 456585 h 160"/>
              <a:gd name="T98" fmla="*/ 464185 w 160"/>
              <a:gd name="T99" fmla="*/ 367328 h 160"/>
              <a:gd name="T100" fmla="*/ 467598 w 160"/>
              <a:gd name="T101" fmla="*/ 339864 h 160"/>
              <a:gd name="T102" fmla="*/ 471011 w 160"/>
              <a:gd name="T103" fmla="*/ 202545 h 16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60" h="160">
                <a:moveTo>
                  <a:pt x="160" y="80"/>
                </a:moveTo>
                <a:cubicBezTo>
                  <a:pt x="160" y="68"/>
                  <a:pt x="152" y="58"/>
                  <a:pt x="141" y="55"/>
                </a:cubicBezTo>
                <a:cubicBezTo>
                  <a:pt x="147" y="45"/>
                  <a:pt x="145" y="32"/>
                  <a:pt x="137" y="23"/>
                </a:cubicBezTo>
                <a:cubicBezTo>
                  <a:pt x="128" y="15"/>
                  <a:pt x="115" y="13"/>
                  <a:pt x="105" y="19"/>
                </a:cubicBezTo>
                <a:cubicBezTo>
                  <a:pt x="102" y="8"/>
                  <a:pt x="92" y="0"/>
                  <a:pt x="80" y="0"/>
                </a:cubicBezTo>
                <a:cubicBezTo>
                  <a:pt x="68" y="0"/>
                  <a:pt x="58" y="8"/>
                  <a:pt x="55" y="19"/>
                </a:cubicBezTo>
                <a:cubicBezTo>
                  <a:pt x="45" y="13"/>
                  <a:pt x="32" y="15"/>
                  <a:pt x="23" y="23"/>
                </a:cubicBezTo>
                <a:cubicBezTo>
                  <a:pt x="15" y="32"/>
                  <a:pt x="13" y="45"/>
                  <a:pt x="19" y="55"/>
                </a:cubicBezTo>
                <a:cubicBezTo>
                  <a:pt x="8" y="58"/>
                  <a:pt x="0" y="68"/>
                  <a:pt x="0" y="80"/>
                </a:cubicBezTo>
                <a:cubicBezTo>
                  <a:pt x="0" y="92"/>
                  <a:pt x="8" y="102"/>
                  <a:pt x="19" y="105"/>
                </a:cubicBezTo>
                <a:cubicBezTo>
                  <a:pt x="13" y="115"/>
                  <a:pt x="15" y="128"/>
                  <a:pt x="23" y="137"/>
                </a:cubicBezTo>
                <a:cubicBezTo>
                  <a:pt x="29" y="142"/>
                  <a:pt x="35" y="144"/>
                  <a:pt x="42" y="144"/>
                </a:cubicBezTo>
                <a:cubicBezTo>
                  <a:pt x="47" y="144"/>
                  <a:pt x="51" y="143"/>
                  <a:pt x="55" y="141"/>
                </a:cubicBezTo>
                <a:cubicBezTo>
                  <a:pt x="58" y="152"/>
                  <a:pt x="68" y="160"/>
                  <a:pt x="80" y="160"/>
                </a:cubicBezTo>
                <a:cubicBezTo>
                  <a:pt x="92" y="160"/>
                  <a:pt x="102" y="152"/>
                  <a:pt x="105" y="141"/>
                </a:cubicBezTo>
                <a:cubicBezTo>
                  <a:pt x="109" y="143"/>
                  <a:pt x="113" y="144"/>
                  <a:pt x="118" y="144"/>
                </a:cubicBezTo>
                <a:cubicBezTo>
                  <a:pt x="125" y="144"/>
                  <a:pt x="131" y="142"/>
                  <a:pt x="137" y="137"/>
                </a:cubicBezTo>
                <a:cubicBezTo>
                  <a:pt x="145" y="128"/>
                  <a:pt x="147" y="115"/>
                  <a:pt x="141" y="105"/>
                </a:cubicBezTo>
                <a:cubicBezTo>
                  <a:pt x="152" y="102"/>
                  <a:pt x="160" y="92"/>
                  <a:pt x="160" y="80"/>
                </a:cubicBezTo>
                <a:close/>
                <a:moveTo>
                  <a:pt x="5" y="80"/>
                </a:moveTo>
                <a:cubicBezTo>
                  <a:pt x="5" y="70"/>
                  <a:pt x="12" y="62"/>
                  <a:pt x="22" y="59"/>
                </a:cubicBezTo>
                <a:cubicBezTo>
                  <a:pt x="22" y="60"/>
                  <a:pt x="23" y="61"/>
                  <a:pt x="23" y="61"/>
                </a:cubicBezTo>
                <a:cubicBezTo>
                  <a:pt x="42" y="80"/>
                  <a:pt x="42" y="80"/>
                  <a:pt x="42" y="80"/>
                </a:cubicBezTo>
                <a:cubicBezTo>
                  <a:pt x="23" y="99"/>
                  <a:pt x="23" y="99"/>
                  <a:pt x="23" y="99"/>
                </a:cubicBezTo>
                <a:cubicBezTo>
                  <a:pt x="23" y="99"/>
                  <a:pt x="22" y="100"/>
                  <a:pt x="22" y="101"/>
                </a:cubicBezTo>
                <a:cubicBezTo>
                  <a:pt x="12" y="99"/>
                  <a:pt x="5" y="90"/>
                  <a:pt x="5" y="80"/>
                </a:cubicBezTo>
                <a:close/>
                <a:moveTo>
                  <a:pt x="50" y="80"/>
                </a:moveTo>
                <a:cubicBezTo>
                  <a:pt x="53" y="77"/>
                  <a:pt x="53" y="77"/>
                  <a:pt x="53" y="77"/>
                </a:cubicBezTo>
                <a:cubicBezTo>
                  <a:pt x="53" y="84"/>
                  <a:pt x="53" y="84"/>
                  <a:pt x="53" y="84"/>
                </a:cubicBezTo>
                <a:lnTo>
                  <a:pt x="50" y="80"/>
                </a:lnTo>
                <a:close/>
                <a:moveTo>
                  <a:pt x="53" y="91"/>
                </a:moveTo>
                <a:cubicBezTo>
                  <a:pt x="53" y="101"/>
                  <a:pt x="53" y="101"/>
                  <a:pt x="53" y="101"/>
                </a:cubicBezTo>
                <a:cubicBezTo>
                  <a:pt x="28" y="101"/>
                  <a:pt x="28" y="101"/>
                  <a:pt x="28" y="101"/>
                </a:cubicBezTo>
                <a:cubicBezTo>
                  <a:pt x="46" y="84"/>
                  <a:pt x="46" y="84"/>
                  <a:pt x="46" y="84"/>
                </a:cubicBezTo>
                <a:lnTo>
                  <a:pt x="53" y="91"/>
                </a:lnTo>
                <a:close/>
                <a:moveTo>
                  <a:pt x="46" y="76"/>
                </a:moveTo>
                <a:cubicBezTo>
                  <a:pt x="28" y="59"/>
                  <a:pt x="28" y="59"/>
                  <a:pt x="28" y="59"/>
                </a:cubicBezTo>
                <a:cubicBezTo>
                  <a:pt x="53" y="59"/>
                  <a:pt x="53" y="59"/>
                  <a:pt x="53" y="59"/>
                </a:cubicBezTo>
                <a:cubicBezTo>
                  <a:pt x="53" y="69"/>
                  <a:pt x="53" y="69"/>
                  <a:pt x="53" y="69"/>
                </a:cubicBezTo>
                <a:lnTo>
                  <a:pt x="46" y="76"/>
                </a:lnTo>
                <a:close/>
                <a:moveTo>
                  <a:pt x="27" y="133"/>
                </a:moveTo>
                <a:cubicBezTo>
                  <a:pt x="20" y="126"/>
                  <a:pt x="19" y="115"/>
                  <a:pt x="24" y="107"/>
                </a:cubicBezTo>
                <a:cubicBezTo>
                  <a:pt x="25" y="107"/>
                  <a:pt x="26" y="107"/>
                  <a:pt x="27" y="107"/>
                </a:cubicBezTo>
                <a:cubicBezTo>
                  <a:pt x="53" y="107"/>
                  <a:pt x="53" y="107"/>
                  <a:pt x="53" y="107"/>
                </a:cubicBezTo>
                <a:cubicBezTo>
                  <a:pt x="53" y="133"/>
                  <a:pt x="53" y="133"/>
                  <a:pt x="53" y="133"/>
                </a:cubicBezTo>
                <a:cubicBezTo>
                  <a:pt x="53" y="134"/>
                  <a:pt x="53" y="135"/>
                  <a:pt x="53" y="136"/>
                </a:cubicBezTo>
                <a:cubicBezTo>
                  <a:pt x="45" y="141"/>
                  <a:pt x="34" y="140"/>
                  <a:pt x="27" y="133"/>
                </a:cubicBezTo>
                <a:close/>
                <a:moveTo>
                  <a:pt x="53" y="27"/>
                </a:moveTo>
                <a:cubicBezTo>
                  <a:pt x="53" y="53"/>
                  <a:pt x="53" y="53"/>
                  <a:pt x="53" y="53"/>
                </a:cubicBezTo>
                <a:cubicBezTo>
                  <a:pt x="27" y="53"/>
                  <a:pt x="27" y="53"/>
                  <a:pt x="27" y="53"/>
                </a:cubicBezTo>
                <a:cubicBezTo>
                  <a:pt x="26" y="53"/>
                  <a:pt x="25" y="53"/>
                  <a:pt x="24" y="53"/>
                </a:cubicBezTo>
                <a:cubicBezTo>
                  <a:pt x="19" y="45"/>
                  <a:pt x="20" y="34"/>
                  <a:pt x="27" y="27"/>
                </a:cubicBezTo>
                <a:cubicBezTo>
                  <a:pt x="31" y="23"/>
                  <a:pt x="37" y="21"/>
                  <a:pt x="42" y="21"/>
                </a:cubicBezTo>
                <a:cubicBezTo>
                  <a:pt x="46" y="21"/>
                  <a:pt x="50" y="22"/>
                  <a:pt x="53" y="24"/>
                </a:cubicBezTo>
                <a:cubicBezTo>
                  <a:pt x="53" y="25"/>
                  <a:pt x="53" y="26"/>
                  <a:pt x="53" y="27"/>
                </a:cubicBezTo>
                <a:close/>
                <a:moveTo>
                  <a:pt x="80" y="5"/>
                </a:moveTo>
                <a:cubicBezTo>
                  <a:pt x="90" y="5"/>
                  <a:pt x="99" y="12"/>
                  <a:pt x="101" y="22"/>
                </a:cubicBezTo>
                <a:cubicBezTo>
                  <a:pt x="100" y="22"/>
                  <a:pt x="99" y="23"/>
                  <a:pt x="99" y="23"/>
                </a:cubicBezTo>
                <a:cubicBezTo>
                  <a:pt x="80" y="42"/>
                  <a:pt x="80" y="42"/>
                  <a:pt x="80" y="42"/>
                </a:cubicBezTo>
                <a:cubicBezTo>
                  <a:pt x="61" y="23"/>
                  <a:pt x="61" y="23"/>
                  <a:pt x="61" y="23"/>
                </a:cubicBezTo>
                <a:cubicBezTo>
                  <a:pt x="61" y="23"/>
                  <a:pt x="60" y="22"/>
                  <a:pt x="59" y="22"/>
                </a:cubicBezTo>
                <a:cubicBezTo>
                  <a:pt x="61" y="12"/>
                  <a:pt x="70" y="5"/>
                  <a:pt x="80" y="5"/>
                </a:cubicBezTo>
                <a:close/>
                <a:moveTo>
                  <a:pt x="84" y="53"/>
                </a:moveTo>
                <a:cubicBezTo>
                  <a:pt x="76" y="53"/>
                  <a:pt x="76" y="53"/>
                  <a:pt x="76" y="53"/>
                </a:cubicBezTo>
                <a:cubicBezTo>
                  <a:pt x="80" y="50"/>
                  <a:pt x="80" y="50"/>
                  <a:pt x="80" y="50"/>
                </a:cubicBezTo>
                <a:lnTo>
                  <a:pt x="84" y="53"/>
                </a:lnTo>
                <a:close/>
                <a:moveTo>
                  <a:pt x="59" y="29"/>
                </a:moveTo>
                <a:cubicBezTo>
                  <a:pt x="76" y="46"/>
                  <a:pt x="76" y="46"/>
                  <a:pt x="76" y="46"/>
                </a:cubicBezTo>
                <a:cubicBezTo>
                  <a:pt x="69" y="53"/>
                  <a:pt x="69" y="53"/>
                  <a:pt x="69" y="53"/>
                </a:cubicBezTo>
                <a:cubicBezTo>
                  <a:pt x="59" y="53"/>
                  <a:pt x="59" y="53"/>
                  <a:pt x="59" y="53"/>
                </a:cubicBezTo>
                <a:lnTo>
                  <a:pt x="59" y="29"/>
                </a:lnTo>
                <a:close/>
                <a:moveTo>
                  <a:pt x="59" y="59"/>
                </a:moveTo>
                <a:cubicBezTo>
                  <a:pt x="64" y="59"/>
                  <a:pt x="64" y="59"/>
                  <a:pt x="64" y="59"/>
                </a:cubicBezTo>
                <a:cubicBezTo>
                  <a:pt x="59" y="64"/>
                  <a:pt x="59" y="64"/>
                  <a:pt x="59" y="64"/>
                </a:cubicBezTo>
                <a:lnTo>
                  <a:pt x="59" y="59"/>
                </a:lnTo>
                <a:close/>
                <a:moveTo>
                  <a:pt x="59" y="96"/>
                </a:moveTo>
                <a:cubicBezTo>
                  <a:pt x="64" y="101"/>
                  <a:pt x="64" y="101"/>
                  <a:pt x="64" y="101"/>
                </a:cubicBezTo>
                <a:cubicBezTo>
                  <a:pt x="59" y="101"/>
                  <a:pt x="59" y="101"/>
                  <a:pt x="59" y="101"/>
                </a:cubicBezTo>
                <a:lnTo>
                  <a:pt x="59" y="96"/>
                </a:lnTo>
                <a:close/>
                <a:moveTo>
                  <a:pt x="59" y="107"/>
                </a:moveTo>
                <a:cubicBezTo>
                  <a:pt x="69" y="107"/>
                  <a:pt x="69" y="107"/>
                  <a:pt x="69" y="107"/>
                </a:cubicBezTo>
                <a:cubicBezTo>
                  <a:pt x="76" y="114"/>
                  <a:pt x="76" y="114"/>
                  <a:pt x="76" y="114"/>
                </a:cubicBezTo>
                <a:cubicBezTo>
                  <a:pt x="59" y="132"/>
                  <a:pt x="59" y="132"/>
                  <a:pt x="59" y="132"/>
                </a:cubicBezTo>
                <a:lnTo>
                  <a:pt x="59" y="107"/>
                </a:lnTo>
                <a:close/>
                <a:moveTo>
                  <a:pt x="80" y="155"/>
                </a:moveTo>
                <a:cubicBezTo>
                  <a:pt x="70" y="155"/>
                  <a:pt x="61" y="148"/>
                  <a:pt x="59" y="138"/>
                </a:cubicBezTo>
                <a:cubicBezTo>
                  <a:pt x="60" y="138"/>
                  <a:pt x="61" y="137"/>
                  <a:pt x="61" y="137"/>
                </a:cubicBezTo>
                <a:cubicBezTo>
                  <a:pt x="80" y="118"/>
                  <a:pt x="80" y="118"/>
                  <a:pt x="80" y="118"/>
                </a:cubicBezTo>
                <a:cubicBezTo>
                  <a:pt x="99" y="137"/>
                  <a:pt x="99" y="137"/>
                  <a:pt x="99" y="137"/>
                </a:cubicBezTo>
                <a:cubicBezTo>
                  <a:pt x="99" y="137"/>
                  <a:pt x="100" y="138"/>
                  <a:pt x="101" y="138"/>
                </a:cubicBezTo>
                <a:cubicBezTo>
                  <a:pt x="99" y="148"/>
                  <a:pt x="90" y="155"/>
                  <a:pt x="80" y="155"/>
                </a:cubicBezTo>
                <a:close/>
                <a:moveTo>
                  <a:pt x="76" y="107"/>
                </a:moveTo>
                <a:cubicBezTo>
                  <a:pt x="84" y="107"/>
                  <a:pt x="84" y="107"/>
                  <a:pt x="84" y="107"/>
                </a:cubicBezTo>
                <a:cubicBezTo>
                  <a:pt x="80" y="110"/>
                  <a:pt x="80" y="110"/>
                  <a:pt x="80" y="110"/>
                </a:cubicBezTo>
                <a:lnTo>
                  <a:pt x="76" y="107"/>
                </a:lnTo>
                <a:close/>
                <a:moveTo>
                  <a:pt x="101" y="132"/>
                </a:moveTo>
                <a:cubicBezTo>
                  <a:pt x="84" y="114"/>
                  <a:pt x="84" y="114"/>
                  <a:pt x="84" y="114"/>
                </a:cubicBezTo>
                <a:cubicBezTo>
                  <a:pt x="91" y="107"/>
                  <a:pt x="91" y="107"/>
                  <a:pt x="91" y="107"/>
                </a:cubicBezTo>
                <a:cubicBezTo>
                  <a:pt x="101" y="107"/>
                  <a:pt x="101" y="107"/>
                  <a:pt x="101" y="107"/>
                </a:cubicBezTo>
                <a:lnTo>
                  <a:pt x="101" y="132"/>
                </a:lnTo>
                <a:close/>
                <a:moveTo>
                  <a:pt x="101" y="101"/>
                </a:moveTo>
                <a:cubicBezTo>
                  <a:pt x="96" y="101"/>
                  <a:pt x="96" y="101"/>
                  <a:pt x="96" y="101"/>
                </a:cubicBezTo>
                <a:cubicBezTo>
                  <a:pt x="101" y="96"/>
                  <a:pt x="101" y="96"/>
                  <a:pt x="101" y="96"/>
                </a:cubicBezTo>
                <a:lnTo>
                  <a:pt x="101" y="101"/>
                </a:lnTo>
                <a:close/>
                <a:moveTo>
                  <a:pt x="101" y="89"/>
                </a:moveTo>
                <a:cubicBezTo>
                  <a:pt x="89" y="101"/>
                  <a:pt x="89" y="101"/>
                  <a:pt x="89" y="101"/>
                </a:cubicBezTo>
                <a:cubicBezTo>
                  <a:pt x="71" y="101"/>
                  <a:pt x="71" y="101"/>
                  <a:pt x="71" y="101"/>
                </a:cubicBezTo>
                <a:cubicBezTo>
                  <a:pt x="59" y="89"/>
                  <a:pt x="59" y="89"/>
                  <a:pt x="59" y="89"/>
                </a:cubicBezTo>
                <a:cubicBezTo>
                  <a:pt x="59" y="71"/>
                  <a:pt x="59" y="71"/>
                  <a:pt x="59" y="71"/>
                </a:cubicBezTo>
                <a:cubicBezTo>
                  <a:pt x="71" y="59"/>
                  <a:pt x="71" y="59"/>
                  <a:pt x="71" y="59"/>
                </a:cubicBezTo>
                <a:cubicBezTo>
                  <a:pt x="89" y="59"/>
                  <a:pt x="89" y="59"/>
                  <a:pt x="89" y="59"/>
                </a:cubicBezTo>
                <a:cubicBezTo>
                  <a:pt x="101" y="71"/>
                  <a:pt x="101" y="71"/>
                  <a:pt x="101" y="71"/>
                </a:cubicBezTo>
                <a:lnTo>
                  <a:pt x="101" y="89"/>
                </a:lnTo>
                <a:close/>
                <a:moveTo>
                  <a:pt x="101" y="64"/>
                </a:moveTo>
                <a:cubicBezTo>
                  <a:pt x="96" y="59"/>
                  <a:pt x="96" y="59"/>
                  <a:pt x="96" y="59"/>
                </a:cubicBezTo>
                <a:cubicBezTo>
                  <a:pt x="101" y="59"/>
                  <a:pt x="101" y="59"/>
                  <a:pt x="101" y="59"/>
                </a:cubicBezTo>
                <a:lnTo>
                  <a:pt x="101" y="64"/>
                </a:lnTo>
                <a:close/>
                <a:moveTo>
                  <a:pt x="101" y="53"/>
                </a:moveTo>
                <a:cubicBezTo>
                  <a:pt x="91" y="53"/>
                  <a:pt x="91" y="53"/>
                  <a:pt x="91" y="53"/>
                </a:cubicBezTo>
                <a:cubicBezTo>
                  <a:pt x="84" y="46"/>
                  <a:pt x="84" y="46"/>
                  <a:pt x="84" y="46"/>
                </a:cubicBezTo>
                <a:cubicBezTo>
                  <a:pt x="101" y="29"/>
                  <a:pt x="101" y="29"/>
                  <a:pt x="101" y="29"/>
                </a:cubicBezTo>
                <a:lnTo>
                  <a:pt x="101" y="53"/>
                </a:lnTo>
                <a:close/>
                <a:moveTo>
                  <a:pt x="118" y="21"/>
                </a:moveTo>
                <a:cubicBezTo>
                  <a:pt x="123" y="21"/>
                  <a:pt x="129" y="23"/>
                  <a:pt x="133" y="27"/>
                </a:cubicBezTo>
                <a:cubicBezTo>
                  <a:pt x="140" y="34"/>
                  <a:pt x="141" y="45"/>
                  <a:pt x="136" y="53"/>
                </a:cubicBezTo>
                <a:cubicBezTo>
                  <a:pt x="135" y="53"/>
                  <a:pt x="134" y="53"/>
                  <a:pt x="133" y="53"/>
                </a:cubicBezTo>
                <a:cubicBezTo>
                  <a:pt x="107" y="53"/>
                  <a:pt x="107" y="53"/>
                  <a:pt x="107" y="53"/>
                </a:cubicBezTo>
                <a:cubicBezTo>
                  <a:pt x="107" y="27"/>
                  <a:pt x="107" y="27"/>
                  <a:pt x="107" y="27"/>
                </a:cubicBezTo>
                <a:cubicBezTo>
                  <a:pt x="107" y="26"/>
                  <a:pt x="107" y="25"/>
                  <a:pt x="107" y="24"/>
                </a:cubicBezTo>
                <a:cubicBezTo>
                  <a:pt x="110" y="22"/>
                  <a:pt x="114" y="21"/>
                  <a:pt x="118" y="21"/>
                </a:cubicBezTo>
                <a:close/>
                <a:moveTo>
                  <a:pt x="114" y="84"/>
                </a:moveTo>
                <a:cubicBezTo>
                  <a:pt x="132" y="101"/>
                  <a:pt x="132" y="101"/>
                  <a:pt x="132" y="101"/>
                </a:cubicBezTo>
                <a:cubicBezTo>
                  <a:pt x="107" y="101"/>
                  <a:pt x="107" y="101"/>
                  <a:pt x="107" y="101"/>
                </a:cubicBezTo>
                <a:cubicBezTo>
                  <a:pt x="107" y="91"/>
                  <a:pt x="107" y="91"/>
                  <a:pt x="107" y="91"/>
                </a:cubicBezTo>
                <a:lnTo>
                  <a:pt x="114" y="84"/>
                </a:lnTo>
                <a:close/>
                <a:moveTo>
                  <a:pt x="107" y="84"/>
                </a:moveTo>
                <a:cubicBezTo>
                  <a:pt x="107" y="76"/>
                  <a:pt x="107" y="76"/>
                  <a:pt x="107" y="76"/>
                </a:cubicBezTo>
                <a:cubicBezTo>
                  <a:pt x="110" y="80"/>
                  <a:pt x="110" y="80"/>
                  <a:pt x="110" y="80"/>
                </a:cubicBezTo>
                <a:lnTo>
                  <a:pt x="107" y="84"/>
                </a:lnTo>
                <a:close/>
                <a:moveTo>
                  <a:pt x="107" y="69"/>
                </a:moveTo>
                <a:cubicBezTo>
                  <a:pt x="107" y="59"/>
                  <a:pt x="107" y="59"/>
                  <a:pt x="107" y="59"/>
                </a:cubicBezTo>
                <a:cubicBezTo>
                  <a:pt x="132" y="59"/>
                  <a:pt x="132" y="59"/>
                  <a:pt x="132" y="59"/>
                </a:cubicBezTo>
                <a:cubicBezTo>
                  <a:pt x="114" y="76"/>
                  <a:pt x="114" y="76"/>
                  <a:pt x="114" y="76"/>
                </a:cubicBezTo>
                <a:lnTo>
                  <a:pt x="107" y="69"/>
                </a:lnTo>
                <a:close/>
                <a:moveTo>
                  <a:pt x="133" y="133"/>
                </a:moveTo>
                <a:cubicBezTo>
                  <a:pt x="126" y="140"/>
                  <a:pt x="115" y="141"/>
                  <a:pt x="107" y="136"/>
                </a:cubicBezTo>
                <a:cubicBezTo>
                  <a:pt x="107" y="135"/>
                  <a:pt x="107" y="134"/>
                  <a:pt x="107" y="133"/>
                </a:cubicBezTo>
                <a:cubicBezTo>
                  <a:pt x="107" y="107"/>
                  <a:pt x="107" y="107"/>
                  <a:pt x="107" y="107"/>
                </a:cubicBezTo>
                <a:cubicBezTo>
                  <a:pt x="133" y="107"/>
                  <a:pt x="133" y="107"/>
                  <a:pt x="133" y="107"/>
                </a:cubicBezTo>
                <a:cubicBezTo>
                  <a:pt x="134" y="107"/>
                  <a:pt x="135" y="107"/>
                  <a:pt x="136" y="107"/>
                </a:cubicBezTo>
                <a:cubicBezTo>
                  <a:pt x="141" y="115"/>
                  <a:pt x="140" y="126"/>
                  <a:pt x="133" y="133"/>
                </a:cubicBezTo>
                <a:close/>
                <a:moveTo>
                  <a:pt x="138" y="101"/>
                </a:moveTo>
                <a:cubicBezTo>
                  <a:pt x="138" y="100"/>
                  <a:pt x="137" y="99"/>
                  <a:pt x="137" y="99"/>
                </a:cubicBezTo>
                <a:cubicBezTo>
                  <a:pt x="118" y="80"/>
                  <a:pt x="118" y="80"/>
                  <a:pt x="118" y="80"/>
                </a:cubicBezTo>
                <a:cubicBezTo>
                  <a:pt x="137" y="61"/>
                  <a:pt x="137" y="61"/>
                  <a:pt x="137" y="61"/>
                </a:cubicBezTo>
                <a:cubicBezTo>
                  <a:pt x="137" y="61"/>
                  <a:pt x="138" y="60"/>
                  <a:pt x="138" y="59"/>
                </a:cubicBezTo>
                <a:cubicBezTo>
                  <a:pt x="148" y="62"/>
                  <a:pt x="155" y="70"/>
                  <a:pt x="155" y="80"/>
                </a:cubicBezTo>
                <a:cubicBezTo>
                  <a:pt x="155" y="90"/>
                  <a:pt x="148" y="99"/>
                  <a:pt x="138" y="101"/>
                </a:cubicBezTo>
                <a:close/>
              </a:path>
            </a:pathLst>
          </a:custGeom>
          <a:solidFill>
            <a:schemeClr val="accent1"/>
          </a:solidFill>
          <a:ln>
            <a:noFill/>
          </a:ln>
        </p:spPr>
        <p:txBody>
          <a:bodyPr/>
          <a:lstStyle/>
          <a:p>
            <a:endParaRPr lang="en-US"/>
          </a:p>
        </p:txBody>
      </p:sp>
      <p:sp>
        <p:nvSpPr>
          <p:cNvPr id="41" name="Freeform 848">
            <a:extLst>
              <a:ext uri="{FF2B5EF4-FFF2-40B4-BE49-F238E27FC236}">
                <a16:creationId xmlns:a16="http://schemas.microsoft.com/office/drawing/2014/main" id="{90408699-2385-42EB-9F70-B61D0058882E}"/>
              </a:ext>
            </a:extLst>
          </p:cNvPr>
          <p:cNvSpPr>
            <a:spLocks noEditPoints="1"/>
          </p:cNvSpPr>
          <p:nvPr/>
        </p:nvSpPr>
        <p:spPr bwMode="auto">
          <a:xfrm>
            <a:off x="4307669" y="2032896"/>
            <a:ext cx="412807" cy="382807"/>
          </a:xfrm>
          <a:custGeom>
            <a:avLst/>
            <a:gdLst>
              <a:gd name="T0" fmla="*/ 125 w 160"/>
              <a:gd name="T1" fmla="*/ 53 h 147"/>
              <a:gd name="T2" fmla="*/ 93 w 160"/>
              <a:gd name="T3" fmla="*/ 15 h 147"/>
              <a:gd name="T4" fmla="*/ 80 w 160"/>
              <a:gd name="T5" fmla="*/ 0 h 147"/>
              <a:gd name="T6" fmla="*/ 67 w 160"/>
              <a:gd name="T7" fmla="*/ 15 h 147"/>
              <a:gd name="T8" fmla="*/ 35 w 160"/>
              <a:gd name="T9" fmla="*/ 53 h 147"/>
              <a:gd name="T10" fmla="*/ 17 w 160"/>
              <a:gd name="T11" fmla="*/ 121 h 147"/>
              <a:gd name="T12" fmla="*/ 18 w 160"/>
              <a:gd name="T13" fmla="*/ 125 h 147"/>
              <a:gd name="T14" fmla="*/ 57 w 160"/>
              <a:gd name="T15" fmla="*/ 132 h 147"/>
              <a:gd name="T16" fmla="*/ 104 w 160"/>
              <a:gd name="T17" fmla="*/ 132 h 147"/>
              <a:gd name="T18" fmla="*/ 143 w 160"/>
              <a:gd name="T19" fmla="*/ 125 h 147"/>
              <a:gd name="T20" fmla="*/ 144 w 160"/>
              <a:gd name="T21" fmla="*/ 121 h 147"/>
              <a:gd name="T22" fmla="*/ 72 w 160"/>
              <a:gd name="T23" fmla="*/ 13 h 147"/>
              <a:gd name="T24" fmla="*/ 88 w 160"/>
              <a:gd name="T25" fmla="*/ 13 h 147"/>
              <a:gd name="T26" fmla="*/ 72 w 160"/>
              <a:gd name="T27" fmla="*/ 14 h 147"/>
              <a:gd name="T28" fmla="*/ 80 w 160"/>
              <a:gd name="T29" fmla="*/ 141 h 147"/>
              <a:gd name="T30" fmla="*/ 80 w 160"/>
              <a:gd name="T31" fmla="*/ 133 h 147"/>
              <a:gd name="T32" fmla="*/ 80 w 160"/>
              <a:gd name="T33" fmla="*/ 141 h 147"/>
              <a:gd name="T34" fmla="*/ 102 w 160"/>
              <a:gd name="T35" fmla="*/ 127 h 147"/>
              <a:gd name="T36" fmla="*/ 97 w 160"/>
              <a:gd name="T37" fmla="*/ 127 h 147"/>
              <a:gd name="T38" fmla="*/ 91 w 160"/>
              <a:gd name="T39" fmla="*/ 128 h 147"/>
              <a:gd name="T40" fmla="*/ 86 w 160"/>
              <a:gd name="T41" fmla="*/ 128 h 147"/>
              <a:gd name="T42" fmla="*/ 76 w 160"/>
              <a:gd name="T43" fmla="*/ 128 h 147"/>
              <a:gd name="T44" fmla="*/ 70 w 160"/>
              <a:gd name="T45" fmla="*/ 128 h 147"/>
              <a:gd name="T46" fmla="*/ 65 w 160"/>
              <a:gd name="T47" fmla="*/ 127 h 147"/>
              <a:gd name="T48" fmla="*/ 59 w 160"/>
              <a:gd name="T49" fmla="*/ 127 h 147"/>
              <a:gd name="T50" fmla="*/ 44 w 160"/>
              <a:gd name="T51" fmla="*/ 124 h 147"/>
              <a:gd name="T52" fmla="*/ 40 w 160"/>
              <a:gd name="T53" fmla="*/ 77 h 147"/>
              <a:gd name="T54" fmla="*/ 61 w 160"/>
              <a:gd name="T55" fmla="*/ 23 h 147"/>
              <a:gd name="T56" fmla="*/ 70 w 160"/>
              <a:gd name="T57" fmla="*/ 20 h 147"/>
              <a:gd name="T58" fmla="*/ 90 w 160"/>
              <a:gd name="T59" fmla="*/ 20 h 147"/>
              <a:gd name="T60" fmla="*/ 120 w 160"/>
              <a:gd name="T61" fmla="*/ 53 h 147"/>
              <a:gd name="T62" fmla="*/ 137 w 160"/>
              <a:gd name="T63" fmla="*/ 121 h 147"/>
              <a:gd name="T64" fmla="*/ 98 w 160"/>
              <a:gd name="T65" fmla="*/ 34 h 147"/>
              <a:gd name="T66" fmla="*/ 66 w 160"/>
              <a:gd name="T67" fmla="*/ 35 h 147"/>
              <a:gd name="T68" fmla="*/ 51 w 160"/>
              <a:gd name="T69" fmla="*/ 56 h 147"/>
              <a:gd name="T70" fmla="*/ 48 w 160"/>
              <a:gd name="T71" fmla="*/ 53 h 147"/>
              <a:gd name="T72" fmla="*/ 97 w 160"/>
              <a:gd name="T73" fmla="*/ 30 h 147"/>
              <a:gd name="T74" fmla="*/ 13 w 160"/>
              <a:gd name="T75" fmla="*/ 58 h 147"/>
              <a:gd name="T76" fmla="*/ 13 w 160"/>
              <a:gd name="T77" fmla="*/ 94 h 147"/>
              <a:gd name="T78" fmla="*/ 11 w 160"/>
              <a:gd name="T79" fmla="*/ 99 h 147"/>
              <a:gd name="T80" fmla="*/ 0 w 160"/>
              <a:gd name="T81" fmla="*/ 76 h 147"/>
              <a:gd name="T82" fmla="*/ 13 w 160"/>
              <a:gd name="T83" fmla="*/ 54 h 147"/>
              <a:gd name="T84" fmla="*/ 20 w 160"/>
              <a:gd name="T85" fmla="*/ 92 h 147"/>
              <a:gd name="T86" fmla="*/ 24 w 160"/>
              <a:gd name="T87" fmla="*/ 59 h 147"/>
              <a:gd name="T88" fmla="*/ 24 w 160"/>
              <a:gd name="T89" fmla="*/ 88 h 147"/>
              <a:gd name="T90" fmla="*/ 22 w 160"/>
              <a:gd name="T91" fmla="*/ 93 h 147"/>
              <a:gd name="T92" fmla="*/ 160 w 160"/>
              <a:gd name="T93" fmla="*/ 76 h 147"/>
              <a:gd name="T94" fmla="*/ 149 w 160"/>
              <a:gd name="T95" fmla="*/ 99 h 147"/>
              <a:gd name="T96" fmla="*/ 147 w 160"/>
              <a:gd name="T97" fmla="*/ 94 h 147"/>
              <a:gd name="T98" fmla="*/ 147 w 160"/>
              <a:gd name="T99" fmla="*/ 58 h 147"/>
              <a:gd name="T100" fmla="*/ 151 w 160"/>
              <a:gd name="T101" fmla="*/ 54 h 147"/>
              <a:gd name="T102" fmla="*/ 140 w 160"/>
              <a:gd name="T103" fmla="*/ 59 h 147"/>
              <a:gd name="T104" fmla="*/ 138 w 160"/>
              <a:gd name="T105" fmla="*/ 93 h 147"/>
              <a:gd name="T106" fmla="*/ 136 w 160"/>
              <a:gd name="T107" fmla="*/ 88 h 147"/>
              <a:gd name="T108" fmla="*/ 136 w 160"/>
              <a:gd name="T109"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 h="147">
                <a:moveTo>
                  <a:pt x="125" y="77"/>
                </a:moveTo>
                <a:cubicBezTo>
                  <a:pt x="125" y="53"/>
                  <a:pt x="125" y="53"/>
                  <a:pt x="125" y="53"/>
                </a:cubicBezTo>
                <a:cubicBezTo>
                  <a:pt x="126" y="35"/>
                  <a:pt x="113" y="23"/>
                  <a:pt x="103" y="18"/>
                </a:cubicBezTo>
                <a:cubicBezTo>
                  <a:pt x="100" y="17"/>
                  <a:pt x="97" y="16"/>
                  <a:pt x="93" y="15"/>
                </a:cubicBezTo>
                <a:cubicBezTo>
                  <a:pt x="93" y="13"/>
                  <a:pt x="93" y="13"/>
                  <a:pt x="93" y="13"/>
                </a:cubicBezTo>
                <a:cubicBezTo>
                  <a:pt x="93" y="6"/>
                  <a:pt x="87" y="0"/>
                  <a:pt x="80" y="0"/>
                </a:cubicBezTo>
                <a:cubicBezTo>
                  <a:pt x="73" y="0"/>
                  <a:pt x="67" y="6"/>
                  <a:pt x="67" y="13"/>
                </a:cubicBezTo>
                <a:cubicBezTo>
                  <a:pt x="67" y="15"/>
                  <a:pt x="67" y="15"/>
                  <a:pt x="67" y="15"/>
                </a:cubicBezTo>
                <a:cubicBezTo>
                  <a:pt x="64" y="16"/>
                  <a:pt x="61" y="17"/>
                  <a:pt x="58" y="18"/>
                </a:cubicBezTo>
                <a:cubicBezTo>
                  <a:pt x="47" y="24"/>
                  <a:pt x="35" y="36"/>
                  <a:pt x="35" y="53"/>
                </a:cubicBezTo>
                <a:cubicBezTo>
                  <a:pt x="35" y="77"/>
                  <a:pt x="35" y="77"/>
                  <a:pt x="35" y="77"/>
                </a:cubicBezTo>
                <a:cubicBezTo>
                  <a:pt x="35" y="94"/>
                  <a:pt x="29" y="109"/>
                  <a:pt x="17" y="121"/>
                </a:cubicBezTo>
                <a:cubicBezTo>
                  <a:pt x="16" y="121"/>
                  <a:pt x="16" y="123"/>
                  <a:pt x="16" y="123"/>
                </a:cubicBezTo>
                <a:cubicBezTo>
                  <a:pt x="16" y="124"/>
                  <a:pt x="17" y="125"/>
                  <a:pt x="18" y="125"/>
                </a:cubicBezTo>
                <a:cubicBezTo>
                  <a:pt x="44" y="130"/>
                  <a:pt x="44" y="130"/>
                  <a:pt x="44" y="130"/>
                </a:cubicBezTo>
                <a:cubicBezTo>
                  <a:pt x="48" y="130"/>
                  <a:pt x="53" y="131"/>
                  <a:pt x="57" y="132"/>
                </a:cubicBezTo>
                <a:cubicBezTo>
                  <a:pt x="61" y="141"/>
                  <a:pt x="71" y="147"/>
                  <a:pt x="80" y="147"/>
                </a:cubicBezTo>
                <a:cubicBezTo>
                  <a:pt x="90" y="147"/>
                  <a:pt x="100" y="141"/>
                  <a:pt x="104" y="132"/>
                </a:cubicBezTo>
                <a:cubicBezTo>
                  <a:pt x="108" y="131"/>
                  <a:pt x="113" y="130"/>
                  <a:pt x="117" y="130"/>
                </a:cubicBezTo>
                <a:cubicBezTo>
                  <a:pt x="143" y="125"/>
                  <a:pt x="143" y="125"/>
                  <a:pt x="143" y="125"/>
                </a:cubicBezTo>
                <a:cubicBezTo>
                  <a:pt x="144" y="125"/>
                  <a:pt x="144" y="124"/>
                  <a:pt x="145" y="123"/>
                </a:cubicBezTo>
                <a:cubicBezTo>
                  <a:pt x="145" y="123"/>
                  <a:pt x="145" y="121"/>
                  <a:pt x="144" y="121"/>
                </a:cubicBezTo>
                <a:cubicBezTo>
                  <a:pt x="132" y="108"/>
                  <a:pt x="125" y="94"/>
                  <a:pt x="125" y="77"/>
                </a:cubicBezTo>
                <a:close/>
                <a:moveTo>
                  <a:pt x="72" y="13"/>
                </a:moveTo>
                <a:cubicBezTo>
                  <a:pt x="72" y="9"/>
                  <a:pt x="76" y="5"/>
                  <a:pt x="80" y="5"/>
                </a:cubicBezTo>
                <a:cubicBezTo>
                  <a:pt x="84" y="5"/>
                  <a:pt x="88" y="9"/>
                  <a:pt x="88" y="13"/>
                </a:cubicBezTo>
                <a:cubicBezTo>
                  <a:pt x="88" y="14"/>
                  <a:pt x="88" y="14"/>
                  <a:pt x="88" y="14"/>
                </a:cubicBezTo>
                <a:cubicBezTo>
                  <a:pt x="83" y="13"/>
                  <a:pt x="77" y="13"/>
                  <a:pt x="72" y="14"/>
                </a:cubicBezTo>
                <a:lnTo>
                  <a:pt x="72" y="13"/>
                </a:lnTo>
                <a:close/>
                <a:moveTo>
                  <a:pt x="80" y="141"/>
                </a:moveTo>
                <a:cubicBezTo>
                  <a:pt x="74" y="141"/>
                  <a:pt x="67" y="138"/>
                  <a:pt x="63" y="132"/>
                </a:cubicBezTo>
                <a:cubicBezTo>
                  <a:pt x="69" y="133"/>
                  <a:pt x="75" y="133"/>
                  <a:pt x="80" y="133"/>
                </a:cubicBezTo>
                <a:cubicBezTo>
                  <a:pt x="86" y="133"/>
                  <a:pt x="92" y="133"/>
                  <a:pt x="98" y="132"/>
                </a:cubicBezTo>
                <a:cubicBezTo>
                  <a:pt x="94" y="138"/>
                  <a:pt x="87" y="141"/>
                  <a:pt x="80" y="141"/>
                </a:cubicBezTo>
                <a:close/>
                <a:moveTo>
                  <a:pt x="116" y="124"/>
                </a:moveTo>
                <a:cubicBezTo>
                  <a:pt x="111" y="125"/>
                  <a:pt x="107" y="126"/>
                  <a:pt x="102" y="127"/>
                </a:cubicBezTo>
                <a:cubicBezTo>
                  <a:pt x="102" y="127"/>
                  <a:pt x="102" y="127"/>
                  <a:pt x="102" y="127"/>
                </a:cubicBezTo>
                <a:cubicBezTo>
                  <a:pt x="100" y="127"/>
                  <a:pt x="98" y="127"/>
                  <a:pt x="97" y="127"/>
                </a:cubicBezTo>
                <a:cubicBezTo>
                  <a:pt x="96" y="127"/>
                  <a:pt x="96" y="127"/>
                  <a:pt x="96" y="127"/>
                </a:cubicBezTo>
                <a:cubicBezTo>
                  <a:pt x="95" y="127"/>
                  <a:pt x="93" y="128"/>
                  <a:pt x="91" y="128"/>
                </a:cubicBezTo>
                <a:cubicBezTo>
                  <a:pt x="91" y="128"/>
                  <a:pt x="91" y="128"/>
                  <a:pt x="91" y="128"/>
                </a:cubicBezTo>
                <a:cubicBezTo>
                  <a:pt x="89" y="128"/>
                  <a:pt x="88" y="128"/>
                  <a:pt x="86" y="128"/>
                </a:cubicBezTo>
                <a:cubicBezTo>
                  <a:pt x="86" y="128"/>
                  <a:pt x="86" y="128"/>
                  <a:pt x="85" y="128"/>
                </a:cubicBezTo>
                <a:cubicBezTo>
                  <a:pt x="82" y="128"/>
                  <a:pt x="79" y="128"/>
                  <a:pt x="76" y="128"/>
                </a:cubicBezTo>
                <a:cubicBezTo>
                  <a:pt x="75" y="128"/>
                  <a:pt x="75" y="128"/>
                  <a:pt x="75" y="128"/>
                </a:cubicBezTo>
                <a:cubicBezTo>
                  <a:pt x="73" y="128"/>
                  <a:pt x="72" y="128"/>
                  <a:pt x="70" y="128"/>
                </a:cubicBezTo>
                <a:cubicBezTo>
                  <a:pt x="70" y="128"/>
                  <a:pt x="70" y="128"/>
                  <a:pt x="69" y="128"/>
                </a:cubicBezTo>
                <a:cubicBezTo>
                  <a:pt x="68" y="128"/>
                  <a:pt x="66" y="127"/>
                  <a:pt x="65" y="127"/>
                </a:cubicBezTo>
                <a:cubicBezTo>
                  <a:pt x="65" y="127"/>
                  <a:pt x="64" y="127"/>
                  <a:pt x="64" y="127"/>
                </a:cubicBezTo>
                <a:cubicBezTo>
                  <a:pt x="63" y="127"/>
                  <a:pt x="61" y="127"/>
                  <a:pt x="59" y="127"/>
                </a:cubicBezTo>
                <a:cubicBezTo>
                  <a:pt x="59" y="127"/>
                  <a:pt x="59" y="127"/>
                  <a:pt x="59" y="127"/>
                </a:cubicBezTo>
                <a:cubicBezTo>
                  <a:pt x="54" y="126"/>
                  <a:pt x="50" y="125"/>
                  <a:pt x="44" y="124"/>
                </a:cubicBezTo>
                <a:cubicBezTo>
                  <a:pt x="24" y="121"/>
                  <a:pt x="24" y="121"/>
                  <a:pt x="24" y="121"/>
                </a:cubicBezTo>
                <a:cubicBezTo>
                  <a:pt x="35" y="109"/>
                  <a:pt x="40" y="94"/>
                  <a:pt x="40" y="77"/>
                </a:cubicBezTo>
                <a:cubicBezTo>
                  <a:pt x="40" y="53"/>
                  <a:pt x="40" y="53"/>
                  <a:pt x="40" y="53"/>
                </a:cubicBezTo>
                <a:cubicBezTo>
                  <a:pt x="40" y="39"/>
                  <a:pt x="50" y="28"/>
                  <a:pt x="61" y="23"/>
                </a:cubicBezTo>
                <a:cubicBezTo>
                  <a:pt x="64" y="22"/>
                  <a:pt x="67" y="21"/>
                  <a:pt x="70" y="20"/>
                </a:cubicBezTo>
                <a:cubicBezTo>
                  <a:pt x="70" y="20"/>
                  <a:pt x="70" y="20"/>
                  <a:pt x="70" y="20"/>
                </a:cubicBezTo>
                <a:cubicBezTo>
                  <a:pt x="76" y="18"/>
                  <a:pt x="83" y="18"/>
                  <a:pt x="90" y="20"/>
                </a:cubicBezTo>
                <a:cubicBezTo>
                  <a:pt x="90" y="20"/>
                  <a:pt x="90" y="20"/>
                  <a:pt x="90" y="20"/>
                </a:cubicBezTo>
                <a:cubicBezTo>
                  <a:pt x="94" y="20"/>
                  <a:pt x="97" y="21"/>
                  <a:pt x="100" y="23"/>
                </a:cubicBezTo>
                <a:cubicBezTo>
                  <a:pt x="110" y="27"/>
                  <a:pt x="120" y="39"/>
                  <a:pt x="120" y="53"/>
                </a:cubicBezTo>
                <a:cubicBezTo>
                  <a:pt x="120" y="77"/>
                  <a:pt x="120" y="77"/>
                  <a:pt x="120" y="77"/>
                </a:cubicBezTo>
                <a:cubicBezTo>
                  <a:pt x="120" y="93"/>
                  <a:pt x="126" y="108"/>
                  <a:pt x="137" y="121"/>
                </a:cubicBezTo>
                <a:lnTo>
                  <a:pt x="116" y="124"/>
                </a:lnTo>
                <a:close/>
                <a:moveTo>
                  <a:pt x="98" y="34"/>
                </a:moveTo>
                <a:cubicBezTo>
                  <a:pt x="98" y="35"/>
                  <a:pt x="96" y="36"/>
                  <a:pt x="95" y="35"/>
                </a:cubicBezTo>
                <a:cubicBezTo>
                  <a:pt x="86" y="31"/>
                  <a:pt x="75" y="31"/>
                  <a:pt x="66" y="35"/>
                </a:cubicBezTo>
                <a:cubicBezTo>
                  <a:pt x="61" y="37"/>
                  <a:pt x="53" y="44"/>
                  <a:pt x="53" y="53"/>
                </a:cubicBezTo>
                <a:cubicBezTo>
                  <a:pt x="53" y="55"/>
                  <a:pt x="52" y="56"/>
                  <a:pt x="51" y="56"/>
                </a:cubicBezTo>
                <a:cubicBezTo>
                  <a:pt x="51" y="56"/>
                  <a:pt x="51" y="56"/>
                  <a:pt x="51" y="56"/>
                </a:cubicBezTo>
                <a:cubicBezTo>
                  <a:pt x="49" y="56"/>
                  <a:pt x="48" y="55"/>
                  <a:pt x="48" y="53"/>
                </a:cubicBezTo>
                <a:cubicBezTo>
                  <a:pt x="48" y="41"/>
                  <a:pt x="58" y="33"/>
                  <a:pt x="64" y="30"/>
                </a:cubicBezTo>
                <a:cubicBezTo>
                  <a:pt x="74" y="26"/>
                  <a:pt x="87" y="26"/>
                  <a:pt x="97" y="30"/>
                </a:cubicBezTo>
                <a:cubicBezTo>
                  <a:pt x="98" y="31"/>
                  <a:pt x="99" y="32"/>
                  <a:pt x="98" y="34"/>
                </a:cubicBezTo>
                <a:close/>
                <a:moveTo>
                  <a:pt x="13" y="58"/>
                </a:moveTo>
                <a:cubicBezTo>
                  <a:pt x="8" y="63"/>
                  <a:pt x="5" y="69"/>
                  <a:pt x="5" y="76"/>
                </a:cubicBezTo>
                <a:cubicBezTo>
                  <a:pt x="5" y="83"/>
                  <a:pt x="8" y="89"/>
                  <a:pt x="13" y="94"/>
                </a:cubicBezTo>
                <a:cubicBezTo>
                  <a:pt x="14" y="95"/>
                  <a:pt x="14" y="97"/>
                  <a:pt x="13" y="98"/>
                </a:cubicBezTo>
                <a:cubicBezTo>
                  <a:pt x="12" y="98"/>
                  <a:pt x="12" y="99"/>
                  <a:pt x="11" y="99"/>
                </a:cubicBezTo>
                <a:cubicBezTo>
                  <a:pt x="10" y="99"/>
                  <a:pt x="10" y="98"/>
                  <a:pt x="9" y="98"/>
                </a:cubicBezTo>
                <a:cubicBezTo>
                  <a:pt x="3" y="92"/>
                  <a:pt x="0" y="84"/>
                  <a:pt x="0" y="76"/>
                </a:cubicBezTo>
                <a:cubicBezTo>
                  <a:pt x="0" y="68"/>
                  <a:pt x="3" y="60"/>
                  <a:pt x="9" y="54"/>
                </a:cubicBezTo>
                <a:cubicBezTo>
                  <a:pt x="10" y="53"/>
                  <a:pt x="12" y="53"/>
                  <a:pt x="13" y="54"/>
                </a:cubicBezTo>
                <a:cubicBezTo>
                  <a:pt x="14" y="55"/>
                  <a:pt x="14" y="57"/>
                  <a:pt x="13" y="58"/>
                </a:cubicBezTo>
                <a:close/>
                <a:moveTo>
                  <a:pt x="20" y="92"/>
                </a:moveTo>
                <a:cubicBezTo>
                  <a:pt x="11" y="83"/>
                  <a:pt x="11" y="68"/>
                  <a:pt x="20" y="59"/>
                </a:cubicBezTo>
                <a:cubicBezTo>
                  <a:pt x="21" y="58"/>
                  <a:pt x="23" y="58"/>
                  <a:pt x="24" y="59"/>
                </a:cubicBezTo>
                <a:cubicBezTo>
                  <a:pt x="25" y="60"/>
                  <a:pt x="25" y="62"/>
                  <a:pt x="24" y="63"/>
                </a:cubicBezTo>
                <a:cubicBezTo>
                  <a:pt x="17" y="70"/>
                  <a:pt x="17" y="81"/>
                  <a:pt x="24" y="88"/>
                </a:cubicBezTo>
                <a:cubicBezTo>
                  <a:pt x="25" y="89"/>
                  <a:pt x="25" y="91"/>
                  <a:pt x="24" y="92"/>
                </a:cubicBezTo>
                <a:cubicBezTo>
                  <a:pt x="24" y="92"/>
                  <a:pt x="23" y="93"/>
                  <a:pt x="22" y="93"/>
                </a:cubicBezTo>
                <a:cubicBezTo>
                  <a:pt x="21" y="93"/>
                  <a:pt x="21" y="92"/>
                  <a:pt x="20" y="92"/>
                </a:cubicBezTo>
                <a:close/>
                <a:moveTo>
                  <a:pt x="160" y="76"/>
                </a:moveTo>
                <a:cubicBezTo>
                  <a:pt x="160" y="84"/>
                  <a:pt x="157" y="92"/>
                  <a:pt x="151" y="98"/>
                </a:cubicBezTo>
                <a:cubicBezTo>
                  <a:pt x="150" y="98"/>
                  <a:pt x="150" y="99"/>
                  <a:pt x="149" y="99"/>
                </a:cubicBezTo>
                <a:cubicBezTo>
                  <a:pt x="148" y="99"/>
                  <a:pt x="148" y="98"/>
                  <a:pt x="147" y="98"/>
                </a:cubicBezTo>
                <a:cubicBezTo>
                  <a:pt x="146" y="97"/>
                  <a:pt x="146" y="95"/>
                  <a:pt x="147" y="94"/>
                </a:cubicBezTo>
                <a:cubicBezTo>
                  <a:pt x="152" y="89"/>
                  <a:pt x="155" y="83"/>
                  <a:pt x="155" y="76"/>
                </a:cubicBezTo>
                <a:cubicBezTo>
                  <a:pt x="155" y="69"/>
                  <a:pt x="152" y="63"/>
                  <a:pt x="147" y="58"/>
                </a:cubicBezTo>
                <a:cubicBezTo>
                  <a:pt x="146" y="57"/>
                  <a:pt x="146" y="55"/>
                  <a:pt x="147" y="54"/>
                </a:cubicBezTo>
                <a:cubicBezTo>
                  <a:pt x="148" y="53"/>
                  <a:pt x="150" y="53"/>
                  <a:pt x="151" y="54"/>
                </a:cubicBezTo>
                <a:cubicBezTo>
                  <a:pt x="157" y="60"/>
                  <a:pt x="160" y="68"/>
                  <a:pt x="160" y="76"/>
                </a:cubicBezTo>
                <a:close/>
                <a:moveTo>
                  <a:pt x="140" y="59"/>
                </a:moveTo>
                <a:cubicBezTo>
                  <a:pt x="149" y="68"/>
                  <a:pt x="149" y="83"/>
                  <a:pt x="140" y="92"/>
                </a:cubicBezTo>
                <a:cubicBezTo>
                  <a:pt x="139" y="92"/>
                  <a:pt x="139" y="93"/>
                  <a:pt x="138" y="93"/>
                </a:cubicBezTo>
                <a:cubicBezTo>
                  <a:pt x="137" y="93"/>
                  <a:pt x="136" y="92"/>
                  <a:pt x="136" y="92"/>
                </a:cubicBezTo>
                <a:cubicBezTo>
                  <a:pt x="135" y="91"/>
                  <a:pt x="135" y="89"/>
                  <a:pt x="136" y="88"/>
                </a:cubicBezTo>
                <a:cubicBezTo>
                  <a:pt x="143" y="81"/>
                  <a:pt x="143" y="70"/>
                  <a:pt x="136" y="63"/>
                </a:cubicBezTo>
                <a:cubicBezTo>
                  <a:pt x="135" y="62"/>
                  <a:pt x="135" y="60"/>
                  <a:pt x="136" y="59"/>
                </a:cubicBezTo>
                <a:cubicBezTo>
                  <a:pt x="137" y="58"/>
                  <a:pt x="139" y="58"/>
                  <a:pt x="140" y="5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850">
            <a:extLst>
              <a:ext uri="{FF2B5EF4-FFF2-40B4-BE49-F238E27FC236}">
                <a16:creationId xmlns:a16="http://schemas.microsoft.com/office/drawing/2014/main" id="{2A8D0705-5381-4A0F-97B7-580C97A28E84}"/>
              </a:ext>
            </a:extLst>
          </p:cNvPr>
          <p:cNvSpPr>
            <a:spLocks noEditPoints="1"/>
          </p:cNvSpPr>
          <p:nvPr/>
        </p:nvSpPr>
        <p:spPr bwMode="auto">
          <a:xfrm>
            <a:off x="3961376" y="3243098"/>
            <a:ext cx="369123" cy="368075"/>
          </a:xfrm>
          <a:custGeom>
            <a:avLst/>
            <a:gdLst>
              <a:gd name="T0" fmla="*/ 85 w 164"/>
              <a:gd name="T1" fmla="*/ 74 h 162"/>
              <a:gd name="T2" fmla="*/ 79 w 164"/>
              <a:gd name="T3" fmla="*/ 46 h 162"/>
              <a:gd name="T4" fmla="*/ 82 w 164"/>
              <a:gd name="T5" fmla="*/ 96 h 162"/>
              <a:gd name="T6" fmla="*/ 115 w 164"/>
              <a:gd name="T7" fmla="*/ 85 h 162"/>
              <a:gd name="T8" fmla="*/ 76 w 164"/>
              <a:gd name="T9" fmla="*/ 85 h 162"/>
              <a:gd name="T10" fmla="*/ 82 w 164"/>
              <a:gd name="T11" fmla="*/ 90 h 162"/>
              <a:gd name="T12" fmla="*/ 153 w 164"/>
              <a:gd name="T13" fmla="*/ 41 h 162"/>
              <a:gd name="T14" fmla="*/ 123 w 164"/>
              <a:gd name="T15" fmla="*/ 9 h 162"/>
              <a:gd name="T16" fmla="*/ 136 w 164"/>
              <a:gd name="T17" fmla="*/ 25 h 162"/>
              <a:gd name="T18" fmla="*/ 32 w 164"/>
              <a:gd name="T19" fmla="*/ 30 h 162"/>
              <a:gd name="T20" fmla="*/ 41 w 164"/>
              <a:gd name="T21" fmla="*/ 10 h 162"/>
              <a:gd name="T22" fmla="*/ 9 w 164"/>
              <a:gd name="T23" fmla="*/ 40 h 162"/>
              <a:gd name="T24" fmla="*/ 24 w 164"/>
              <a:gd name="T25" fmla="*/ 29 h 162"/>
              <a:gd name="T26" fmla="*/ 44 w 164"/>
              <a:gd name="T27" fmla="*/ 149 h 162"/>
              <a:gd name="T28" fmla="*/ 38 w 164"/>
              <a:gd name="T29" fmla="*/ 162 h 162"/>
              <a:gd name="T30" fmla="*/ 82 w 164"/>
              <a:gd name="T31" fmla="*/ 159 h 162"/>
              <a:gd name="T32" fmla="*/ 126 w 164"/>
              <a:gd name="T33" fmla="*/ 162 h 162"/>
              <a:gd name="T34" fmla="*/ 119 w 164"/>
              <a:gd name="T35" fmla="*/ 149 h 162"/>
              <a:gd name="T36" fmla="*/ 140 w 164"/>
              <a:gd name="T37" fmla="*/ 29 h 162"/>
              <a:gd name="T38" fmla="*/ 129 w 164"/>
              <a:gd name="T39" fmla="*/ 11 h 162"/>
              <a:gd name="T40" fmla="*/ 12 w 164"/>
              <a:gd name="T41" fmla="*/ 12 h 162"/>
              <a:gd name="T42" fmla="*/ 82 w 164"/>
              <a:gd name="T43" fmla="*/ 154 h 162"/>
              <a:gd name="T44" fmla="*/ 151 w 164"/>
              <a:gd name="T45" fmla="*/ 85 h 162"/>
              <a:gd name="T46" fmla="*/ 79 w 164"/>
              <a:gd name="T47" fmla="*/ 24 h 162"/>
              <a:gd name="T48" fmla="*/ 85 w 164"/>
              <a:gd name="T49" fmla="*/ 27 h 162"/>
              <a:gd name="T50" fmla="*/ 85 w 164"/>
              <a:gd name="T51" fmla="*/ 142 h 162"/>
              <a:gd name="T52" fmla="*/ 79 w 164"/>
              <a:gd name="T53" fmla="*/ 145 h 162"/>
              <a:gd name="T54" fmla="*/ 85 w 164"/>
              <a:gd name="T55" fmla="*/ 142 h 162"/>
              <a:gd name="T56" fmla="*/ 142 w 164"/>
              <a:gd name="T57" fmla="*/ 82 h 162"/>
              <a:gd name="T58" fmla="*/ 140 w 164"/>
              <a:gd name="T59" fmla="*/ 87 h 162"/>
              <a:gd name="T60" fmla="*/ 24 w 164"/>
              <a:gd name="T61" fmla="*/ 87 h 162"/>
              <a:gd name="T62" fmla="*/ 21 w 164"/>
              <a:gd name="T63" fmla="*/ 82 h 162"/>
              <a:gd name="T64" fmla="*/ 127 w 164"/>
              <a:gd name="T65" fmla="*/ 40 h 162"/>
              <a:gd name="T66" fmla="*/ 123 w 164"/>
              <a:gd name="T67" fmla="*/ 47 h 162"/>
              <a:gd name="T68" fmla="*/ 123 w 164"/>
              <a:gd name="T69" fmla="*/ 40 h 162"/>
              <a:gd name="T70" fmla="*/ 43 w 164"/>
              <a:gd name="T71" fmla="*/ 127 h 162"/>
              <a:gd name="T72" fmla="*/ 37 w 164"/>
              <a:gd name="T73" fmla="*/ 129 h 162"/>
              <a:gd name="T74" fmla="*/ 43 w 164"/>
              <a:gd name="T75" fmla="*/ 124 h 162"/>
              <a:gd name="T76" fmla="*/ 125 w 164"/>
              <a:gd name="T77" fmla="*/ 130 h 162"/>
              <a:gd name="T78" fmla="*/ 121 w 164"/>
              <a:gd name="T79" fmla="*/ 124 h 162"/>
              <a:gd name="T80" fmla="*/ 43 w 164"/>
              <a:gd name="T81" fmla="*/ 42 h 162"/>
              <a:gd name="T82" fmla="*/ 39 w 164"/>
              <a:gd name="T83" fmla="*/ 46 h 162"/>
              <a:gd name="T84" fmla="*/ 41 w 164"/>
              <a:gd name="T85" fmla="*/ 4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4" h="162">
                <a:moveTo>
                  <a:pt x="112" y="82"/>
                </a:moveTo>
                <a:cubicBezTo>
                  <a:pt x="92" y="82"/>
                  <a:pt x="92" y="82"/>
                  <a:pt x="92" y="82"/>
                </a:cubicBezTo>
                <a:cubicBezTo>
                  <a:pt x="91" y="78"/>
                  <a:pt x="88" y="75"/>
                  <a:pt x="85" y="74"/>
                </a:cubicBezTo>
                <a:cubicBezTo>
                  <a:pt x="85" y="46"/>
                  <a:pt x="85" y="46"/>
                  <a:pt x="85" y="46"/>
                </a:cubicBezTo>
                <a:cubicBezTo>
                  <a:pt x="85" y="45"/>
                  <a:pt x="83" y="44"/>
                  <a:pt x="82" y="44"/>
                </a:cubicBezTo>
                <a:cubicBezTo>
                  <a:pt x="80" y="44"/>
                  <a:pt x="79" y="45"/>
                  <a:pt x="79" y="46"/>
                </a:cubicBezTo>
                <a:cubicBezTo>
                  <a:pt x="79" y="74"/>
                  <a:pt x="79" y="74"/>
                  <a:pt x="79" y="74"/>
                </a:cubicBezTo>
                <a:cubicBezTo>
                  <a:pt x="74" y="76"/>
                  <a:pt x="71" y="80"/>
                  <a:pt x="71" y="85"/>
                </a:cubicBezTo>
                <a:cubicBezTo>
                  <a:pt x="71" y="91"/>
                  <a:pt x="76" y="96"/>
                  <a:pt x="82" y="96"/>
                </a:cubicBezTo>
                <a:cubicBezTo>
                  <a:pt x="87" y="96"/>
                  <a:pt x="91" y="92"/>
                  <a:pt x="92" y="88"/>
                </a:cubicBezTo>
                <a:cubicBezTo>
                  <a:pt x="112" y="88"/>
                  <a:pt x="112" y="88"/>
                  <a:pt x="112" y="88"/>
                </a:cubicBezTo>
                <a:cubicBezTo>
                  <a:pt x="114" y="88"/>
                  <a:pt x="115" y="86"/>
                  <a:pt x="115" y="85"/>
                </a:cubicBezTo>
                <a:cubicBezTo>
                  <a:pt x="115" y="83"/>
                  <a:pt x="114" y="82"/>
                  <a:pt x="112" y="82"/>
                </a:cubicBezTo>
                <a:close/>
                <a:moveTo>
                  <a:pt x="82" y="90"/>
                </a:moveTo>
                <a:cubicBezTo>
                  <a:pt x="79" y="90"/>
                  <a:pt x="76" y="88"/>
                  <a:pt x="76" y="85"/>
                </a:cubicBezTo>
                <a:cubicBezTo>
                  <a:pt x="76" y="82"/>
                  <a:pt x="79" y="79"/>
                  <a:pt x="82" y="79"/>
                </a:cubicBezTo>
                <a:cubicBezTo>
                  <a:pt x="85" y="79"/>
                  <a:pt x="87" y="82"/>
                  <a:pt x="87" y="85"/>
                </a:cubicBezTo>
                <a:cubicBezTo>
                  <a:pt x="87" y="88"/>
                  <a:pt x="85" y="90"/>
                  <a:pt x="82" y="90"/>
                </a:cubicBezTo>
                <a:close/>
                <a:moveTo>
                  <a:pt x="140" y="29"/>
                </a:moveTo>
                <a:cubicBezTo>
                  <a:pt x="151" y="40"/>
                  <a:pt x="151" y="40"/>
                  <a:pt x="151" y="40"/>
                </a:cubicBezTo>
                <a:cubicBezTo>
                  <a:pt x="152" y="41"/>
                  <a:pt x="152" y="41"/>
                  <a:pt x="153" y="41"/>
                </a:cubicBezTo>
                <a:cubicBezTo>
                  <a:pt x="154" y="41"/>
                  <a:pt x="155" y="41"/>
                  <a:pt x="155" y="40"/>
                </a:cubicBezTo>
                <a:cubicBezTo>
                  <a:pt x="164" y="31"/>
                  <a:pt x="164" y="17"/>
                  <a:pt x="155" y="9"/>
                </a:cubicBezTo>
                <a:cubicBezTo>
                  <a:pt x="146" y="0"/>
                  <a:pt x="132" y="0"/>
                  <a:pt x="123" y="9"/>
                </a:cubicBezTo>
                <a:cubicBezTo>
                  <a:pt x="123" y="9"/>
                  <a:pt x="123" y="10"/>
                  <a:pt x="123" y="10"/>
                </a:cubicBezTo>
                <a:cubicBezTo>
                  <a:pt x="123" y="11"/>
                  <a:pt x="123" y="12"/>
                  <a:pt x="123" y="12"/>
                </a:cubicBezTo>
                <a:cubicBezTo>
                  <a:pt x="136" y="25"/>
                  <a:pt x="136" y="25"/>
                  <a:pt x="136" y="25"/>
                </a:cubicBezTo>
                <a:cubicBezTo>
                  <a:pt x="131" y="30"/>
                  <a:pt x="131" y="30"/>
                  <a:pt x="131" y="30"/>
                </a:cubicBezTo>
                <a:cubicBezTo>
                  <a:pt x="118" y="18"/>
                  <a:pt x="101" y="11"/>
                  <a:pt x="82" y="11"/>
                </a:cubicBezTo>
                <a:cubicBezTo>
                  <a:pt x="63" y="11"/>
                  <a:pt x="45" y="18"/>
                  <a:pt x="32" y="30"/>
                </a:cubicBezTo>
                <a:cubicBezTo>
                  <a:pt x="28" y="25"/>
                  <a:pt x="28" y="25"/>
                  <a:pt x="28" y="25"/>
                </a:cubicBezTo>
                <a:cubicBezTo>
                  <a:pt x="40" y="12"/>
                  <a:pt x="40" y="12"/>
                  <a:pt x="40" y="12"/>
                </a:cubicBezTo>
                <a:cubicBezTo>
                  <a:pt x="41" y="12"/>
                  <a:pt x="41" y="11"/>
                  <a:pt x="41" y="10"/>
                </a:cubicBezTo>
                <a:cubicBezTo>
                  <a:pt x="41" y="10"/>
                  <a:pt x="41" y="9"/>
                  <a:pt x="40" y="9"/>
                </a:cubicBezTo>
                <a:cubicBezTo>
                  <a:pt x="31" y="0"/>
                  <a:pt x="17" y="0"/>
                  <a:pt x="9" y="9"/>
                </a:cubicBezTo>
                <a:cubicBezTo>
                  <a:pt x="0" y="17"/>
                  <a:pt x="0" y="31"/>
                  <a:pt x="9" y="40"/>
                </a:cubicBezTo>
                <a:cubicBezTo>
                  <a:pt x="9" y="41"/>
                  <a:pt x="10" y="41"/>
                  <a:pt x="10" y="41"/>
                </a:cubicBezTo>
                <a:cubicBezTo>
                  <a:pt x="11" y="41"/>
                  <a:pt x="12" y="41"/>
                  <a:pt x="12" y="40"/>
                </a:cubicBezTo>
                <a:cubicBezTo>
                  <a:pt x="24" y="29"/>
                  <a:pt x="24" y="29"/>
                  <a:pt x="24" y="29"/>
                </a:cubicBezTo>
                <a:cubicBezTo>
                  <a:pt x="28" y="33"/>
                  <a:pt x="28" y="33"/>
                  <a:pt x="28" y="33"/>
                </a:cubicBezTo>
                <a:cubicBezTo>
                  <a:pt x="15" y="47"/>
                  <a:pt x="7" y="65"/>
                  <a:pt x="7" y="85"/>
                </a:cubicBezTo>
                <a:cubicBezTo>
                  <a:pt x="7" y="112"/>
                  <a:pt x="22" y="136"/>
                  <a:pt x="44" y="149"/>
                </a:cubicBezTo>
                <a:cubicBezTo>
                  <a:pt x="36" y="157"/>
                  <a:pt x="36" y="157"/>
                  <a:pt x="36" y="157"/>
                </a:cubicBezTo>
                <a:cubicBezTo>
                  <a:pt x="35" y="158"/>
                  <a:pt x="35" y="160"/>
                  <a:pt x="36" y="161"/>
                </a:cubicBezTo>
                <a:cubicBezTo>
                  <a:pt x="36" y="162"/>
                  <a:pt x="37" y="162"/>
                  <a:pt x="38" y="162"/>
                </a:cubicBezTo>
                <a:cubicBezTo>
                  <a:pt x="38" y="162"/>
                  <a:pt x="39" y="162"/>
                  <a:pt x="40" y="161"/>
                </a:cubicBezTo>
                <a:cubicBezTo>
                  <a:pt x="49" y="152"/>
                  <a:pt x="49" y="152"/>
                  <a:pt x="49" y="152"/>
                </a:cubicBezTo>
                <a:cubicBezTo>
                  <a:pt x="59" y="157"/>
                  <a:pt x="70" y="159"/>
                  <a:pt x="82" y="159"/>
                </a:cubicBezTo>
                <a:cubicBezTo>
                  <a:pt x="93" y="159"/>
                  <a:pt x="105" y="157"/>
                  <a:pt x="114" y="152"/>
                </a:cubicBezTo>
                <a:cubicBezTo>
                  <a:pt x="124" y="161"/>
                  <a:pt x="124" y="161"/>
                  <a:pt x="124" y="161"/>
                </a:cubicBezTo>
                <a:cubicBezTo>
                  <a:pt x="124" y="162"/>
                  <a:pt x="125" y="162"/>
                  <a:pt x="126" y="162"/>
                </a:cubicBezTo>
                <a:cubicBezTo>
                  <a:pt x="127" y="162"/>
                  <a:pt x="127" y="162"/>
                  <a:pt x="128" y="161"/>
                </a:cubicBezTo>
                <a:cubicBezTo>
                  <a:pt x="129" y="160"/>
                  <a:pt x="129" y="158"/>
                  <a:pt x="128" y="157"/>
                </a:cubicBezTo>
                <a:cubicBezTo>
                  <a:pt x="119" y="149"/>
                  <a:pt x="119" y="149"/>
                  <a:pt x="119" y="149"/>
                </a:cubicBezTo>
                <a:cubicBezTo>
                  <a:pt x="141" y="136"/>
                  <a:pt x="156" y="112"/>
                  <a:pt x="156" y="85"/>
                </a:cubicBezTo>
                <a:cubicBezTo>
                  <a:pt x="156" y="65"/>
                  <a:pt x="148" y="47"/>
                  <a:pt x="135" y="33"/>
                </a:cubicBezTo>
                <a:lnTo>
                  <a:pt x="140" y="29"/>
                </a:lnTo>
                <a:close/>
                <a:moveTo>
                  <a:pt x="151" y="12"/>
                </a:moveTo>
                <a:cubicBezTo>
                  <a:pt x="157" y="18"/>
                  <a:pt x="158" y="28"/>
                  <a:pt x="153" y="34"/>
                </a:cubicBezTo>
                <a:cubicBezTo>
                  <a:pt x="129" y="11"/>
                  <a:pt x="129" y="11"/>
                  <a:pt x="129" y="11"/>
                </a:cubicBezTo>
                <a:cubicBezTo>
                  <a:pt x="136" y="6"/>
                  <a:pt x="145" y="7"/>
                  <a:pt x="151" y="12"/>
                </a:cubicBezTo>
                <a:close/>
                <a:moveTo>
                  <a:pt x="11" y="34"/>
                </a:moveTo>
                <a:cubicBezTo>
                  <a:pt x="6" y="28"/>
                  <a:pt x="7" y="18"/>
                  <a:pt x="12" y="12"/>
                </a:cubicBezTo>
                <a:cubicBezTo>
                  <a:pt x="18" y="7"/>
                  <a:pt x="28" y="6"/>
                  <a:pt x="34" y="11"/>
                </a:cubicBezTo>
                <a:lnTo>
                  <a:pt x="11" y="34"/>
                </a:lnTo>
                <a:close/>
                <a:moveTo>
                  <a:pt x="82" y="154"/>
                </a:moveTo>
                <a:cubicBezTo>
                  <a:pt x="44" y="154"/>
                  <a:pt x="13" y="123"/>
                  <a:pt x="13" y="85"/>
                </a:cubicBezTo>
                <a:cubicBezTo>
                  <a:pt x="13" y="47"/>
                  <a:pt x="44" y="16"/>
                  <a:pt x="82" y="16"/>
                </a:cubicBezTo>
                <a:cubicBezTo>
                  <a:pt x="120" y="16"/>
                  <a:pt x="151" y="47"/>
                  <a:pt x="151" y="85"/>
                </a:cubicBezTo>
                <a:cubicBezTo>
                  <a:pt x="151" y="123"/>
                  <a:pt x="120" y="154"/>
                  <a:pt x="82" y="154"/>
                </a:cubicBezTo>
                <a:close/>
                <a:moveTo>
                  <a:pt x="79" y="27"/>
                </a:moveTo>
                <a:cubicBezTo>
                  <a:pt x="79" y="24"/>
                  <a:pt x="79" y="24"/>
                  <a:pt x="79" y="24"/>
                </a:cubicBezTo>
                <a:cubicBezTo>
                  <a:pt x="79" y="23"/>
                  <a:pt x="80" y="21"/>
                  <a:pt x="82" y="21"/>
                </a:cubicBezTo>
                <a:cubicBezTo>
                  <a:pt x="83" y="21"/>
                  <a:pt x="85" y="23"/>
                  <a:pt x="85" y="24"/>
                </a:cubicBezTo>
                <a:cubicBezTo>
                  <a:pt x="85" y="27"/>
                  <a:pt x="85" y="27"/>
                  <a:pt x="85" y="27"/>
                </a:cubicBezTo>
                <a:cubicBezTo>
                  <a:pt x="85" y="28"/>
                  <a:pt x="83" y="30"/>
                  <a:pt x="82" y="30"/>
                </a:cubicBezTo>
                <a:cubicBezTo>
                  <a:pt x="80" y="30"/>
                  <a:pt x="79" y="28"/>
                  <a:pt x="79" y="27"/>
                </a:cubicBezTo>
                <a:close/>
                <a:moveTo>
                  <a:pt x="85" y="142"/>
                </a:moveTo>
                <a:cubicBezTo>
                  <a:pt x="85" y="145"/>
                  <a:pt x="85" y="145"/>
                  <a:pt x="85" y="145"/>
                </a:cubicBezTo>
                <a:cubicBezTo>
                  <a:pt x="85" y="147"/>
                  <a:pt x="83" y="148"/>
                  <a:pt x="82" y="148"/>
                </a:cubicBezTo>
                <a:cubicBezTo>
                  <a:pt x="80" y="148"/>
                  <a:pt x="79" y="147"/>
                  <a:pt x="79" y="145"/>
                </a:cubicBezTo>
                <a:cubicBezTo>
                  <a:pt x="79" y="142"/>
                  <a:pt x="79" y="142"/>
                  <a:pt x="79" y="142"/>
                </a:cubicBezTo>
                <a:cubicBezTo>
                  <a:pt x="79" y="141"/>
                  <a:pt x="80" y="140"/>
                  <a:pt x="82" y="140"/>
                </a:cubicBezTo>
                <a:cubicBezTo>
                  <a:pt x="83" y="140"/>
                  <a:pt x="85" y="141"/>
                  <a:pt x="85" y="142"/>
                </a:cubicBezTo>
                <a:close/>
                <a:moveTo>
                  <a:pt x="137" y="85"/>
                </a:moveTo>
                <a:cubicBezTo>
                  <a:pt x="137" y="83"/>
                  <a:pt x="138" y="82"/>
                  <a:pt x="140" y="82"/>
                </a:cubicBezTo>
                <a:cubicBezTo>
                  <a:pt x="142" y="82"/>
                  <a:pt x="142" y="82"/>
                  <a:pt x="142" y="82"/>
                </a:cubicBezTo>
                <a:cubicBezTo>
                  <a:pt x="144" y="82"/>
                  <a:pt x="145" y="83"/>
                  <a:pt x="145" y="85"/>
                </a:cubicBezTo>
                <a:cubicBezTo>
                  <a:pt x="145" y="86"/>
                  <a:pt x="144" y="87"/>
                  <a:pt x="142" y="87"/>
                </a:cubicBezTo>
                <a:cubicBezTo>
                  <a:pt x="140" y="87"/>
                  <a:pt x="140" y="87"/>
                  <a:pt x="140" y="87"/>
                </a:cubicBezTo>
                <a:cubicBezTo>
                  <a:pt x="138" y="87"/>
                  <a:pt x="137" y="86"/>
                  <a:pt x="137" y="85"/>
                </a:cubicBezTo>
                <a:close/>
                <a:moveTo>
                  <a:pt x="27" y="85"/>
                </a:moveTo>
                <a:cubicBezTo>
                  <a:pt x="27" y="86"/>
                  <a:pt x="26" y="87"/>
                  <a:pt x="24" y="87"/>
                </a:cubicBezTo>
                <a:cubicBezTo>
                  <a:pt x="21" y="87"/>
                  <a:pt x="21" y="87"/>
                  <a:pt x="21" y="87"/>
                </a:cubicBezTo>
                <a:cubicBezTo>
                  <a:pt x="20" y="87"/>
                  <a:pt x="18" y="86"/>
                  <a:pt x="18" y="85"/>
                </a:cubicBezTo>
                <a:cubicBezTo>
                  <a:pt x="18" y="83"/>
                  <a:pt x="20" y="82"/>
                  <a:pt x="21" y="82"/>
                </a:cubicBezTo>
                <a:cubicBezTo>
                  <a:pt x="24" y="82"/>
                  <a:pt x="24" y="82"/>
                  <a:pt x="24" y="82"/>
                </a:cubicBezTo>
                <a:cubicBezTo>
                  <a:pt x="26" y="82"/>
                  <a:pt x="27" y="83"/>
                  <a:pt x="27" y="85"/>
                </a:cubicBezTo>
                <a:close/>
                <a:moveTo>
                  <a:pt x="127" y="40"/>
                </a:moveTo>
                <a:cubicBezTo>
                  <a:pt x="128" y="41"/>
                  <a:pt x="128" y="43"/>
                  <a:pt x="127" y="44"/>
                </a:cubicBezTo>
                <a:cubicBezTo>
                  <a:pt x="125" y="46"/>
                  <a:pt x="125" y="46"/>
                  <a:pt x="125" y="46"/>
                </a:cubicBezTo>
                <a:cubicBezTo>
                  <a:pt x="124" y="46"/>
                  <a:pt x="123" y="47"/>
                  <a:pt x="123" y="47"/>
                </a:cubicBezTo>
                <a:cubicBezTo>
                  <a:pt x="122" y="47"/>
                  <a:pt x="121" y="46"/>
                  <a:pt x="121" y="46"/>
                </a:cubicBezTo>
                <a:cubicBezTo>
                  <a:pt x="120" y="45"/>
                  <a:pt x="120" y="43"/>
                  <a:pt x="121" y="42"/>
                </a:cubicBezTo>
                <a:cubicBezTo>
                  <a:pt x="123" y="40"/>
                  <a:pt x="123" y="40"/>
                  <a:pt x="123" y="40"/>
                </a:cubicBezTo>
                <a:cubicBezTo>
                  <a:pt x="124" y="39"/>
                  <a:pt x="125" y="39"/>
                  <a:pt x="127" y="40"/>
                </a:cubicBezTo>
                <a:close/>
                <a:moveTo>
                  <a:pt x="43" y="124"/>
                </a:moveTo>
                <a:cubicBezTo>
                  <a:pt x="44" y="125"/>
                  <a:pt x="44" y="126"/>
                  <a:pt x="43" y="127"/>
                </a:cubicBezTo>
                <a:cubicBezTo>
                  <a:pt x="41" y="129"/>
                  <a:pt x="41" y="129"/>
                  <a:pt x="41" y="129"/>
                </a:cubicBezTo>
                <a:cubicBezTo>
                  <a:pt x="40" y="130"/>
                  <a:pt x="40" y="130"/>
                  <a:pt x="39" y="130"/>
                </a:cubicBezTo>
                <a:cubicBezTo>
                  <a:pt x="38" y="130"/>
                  <a:pt x="38" y="130"/>
                  <a:pt x="37" y="129"/>
                </a:cubicBezTo>
                <a:cubicBezTo>
                  <a:pt x="36" y="128"/>
                  <a:pt x="36" y="127"/>
                  <a:pt x="37" y="125"/>
                </a:cubicBezTo>
                <a:cubicBezTo>
                  <a:pt x="39" y="124"/>
                  <a:pt x="39" y="124"/>
                  <a:pt x="39" y="124"/>
                </a:cubicBezTo>
                <a:cubicBezTo>
                  <a:pt x="40" y="122"/>
                  <a:pt x="42" y="122"/>
                  <a:pt x="43" y="124"/>
                </a:cubicBezTo>
                <a:close/>
                <a:moveTo>
                  <a:pt x="127" y="125"/>
                </a:moveTo>
                <a:cubicBezTo>
                  <a:pt x="128" y="127"/>
                  <a:pt x="128" y="128"/>
                  <a:pt x="127" y="129"/>
                </a:cubicBezTo>
                <a:cubicBezTo>
                  <a:pt x="126" y="130"/>
                  <a:pt x="125" y="130"/>
                  <a:pt x="125" y="130"/>
                </a:cubicBezTo>
                <a:cubicBezTo>
                  <a:pt x="124" y="130"/>
                  <a:pt x="123" y="130"/>
                  <a:pt x="123" y="129"/>
                </a:cubicBezTo>
                <a:cubicBezTo>
                  <a:pt x="121" y="127"/>
                  <a:pt x="121" y="127"/>
                  <a:pt x="121" y="127"/>
                </a:cubicBezTo>
                <a:cubicBezTo>
                  <a:pt x="120" y="126"/>
                  <a:pt x="120" y="125"/>
                  <a:pt x="121" y="124"/>
                </a:cubicBezTo>
                <a:cubicBezTo>
                  <a:pt x="122" y="122"/>
                  <a:pt x="124" y="122"/>
                  <a:pt x="125" y="124"/>
                </a:cubicBezTo>
                <a:lnTo>
                  <a:pt x="127" y="125"/>
                </a:lnTo>
                <a:close/>
                <a:moveTo>
                  <a:pt x="43" y="42"/>
                </a:moveTo>
                <a:cubicBezTo>
                  <a:pt x="44" y="43"/>
                  <a:pt x="44" y="45"/>
                  <a:pt x="43" y="46"/>
                </a:cubicBezTo>
                <a:cubicBezTo>
                  <a:pt x="42" y="46"/>
                  <a:pt x="42" y="47"/>
                  <a:pt x="41" y="47"/>
                </a:cubicBezTo>
                <a:cubicBezTo>
                  <a:pt x="40" y="47"/>
                  <a:pt x="40" y="46"/>
                  <a:pt x="39" y="46"/>
                </a:cubicBezTo>
                <a:cubicBezTo>
                  <a:pt x="37" y="44"/>
                  <a:pt x="37" y="44"/>
                  <a:pt x="37" y="44"/>
                </a:cubicBezTo>
                <a:cubicBezTo>
                  <a:pt x="36" y="43"/>
                  <a:pt x="36" y="41"/>
                  <a:pt x="37" y="40"/>
                </a:cubicBezTo>
                <a:cubicBezTo>
                  <a:pt x="38" y="39"/>
                  <a:pt x="40" y="39"/>
                  <a:pt x="41" y="40"/>
                </a:cubicBezTo>
                <a:lnTo>
                  <a:pt x="43" y="4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102">
            <a:extLst>
              <a:ext uri="{FF2B5EF4-FFF2-40B4-BE49-F238E27FC236}">
                <a16:creationId xmlns:a16="http://schemas.microsoft.com/office/drawing/2014/main" id="{1EB71258-D83A-4EA4-8341-DE4AE86EF507}"/>
              </a:ext>
            </a:extLst>
          </p:cNvPr>
          <p:cNvSpPr>
            <a:spLocks noEditPoints="1"/>
          </p:cNvSpPr>
          <p:nvPr/>
        </p:nvSpPr>
        <p:spPr bwMode="auto">
          <a:xfrm>
            <a:off x="7432293" y="4522780"/>
            <a:ext cx="400711" cy="342467"/>
          </a:xfrm>
          <a:custGeom>
            <a:avLst/>
            <a:gdLst>
              <a:gd name="T0" fmla="*/ 128 w 160"/>
              <a:gd name="T1" fmla="*/ 107 h 136"/>
              <a:gd name="T2" fmla="*/ 115 w 160"/>
              <a:gd name="T3" fmla="*/ 104 h 136"/>
              <a:gd name="T4" fmla="*/ 128 w 160"/>
              <a:gd name="T5" fmla="*/ 101 h 136"/>
              <a:gd name="T6" fmla="*/ 133 w 160"/>
              <a:gd name="T7" fmla="*/ 48 h 136"/>
              <a:gd name="T8" fmla="*/ 120 w 160"/>
              <a:gd name="T9" fmla="*/ 48 h 136"/>
              <a:gd name="T10" fmla="*/ 120 w 160"/>
              <a:gd name="T11" fmla="*/ 43 h 136"/>
              <a:gd name="T12" fmla="*/ 91 w 160"/>
              <a:gd name="T13" fmla="*/ 5 h 136"/>
              <a:gd name="T14" fmla="*/ 67 w 160"/>
              <a:gd name="T15" fmla="*/ 40 h 136"/>
              <a:gd name="T16" fmla="*/ 61 w 160"/>
              <a:gd name="T17" fmla="*/ 40 h 136"/>
              <a:gd name="T18" fmla="*/ 51 w 160"/>
              <a:gd name="T19" fmla="*/ 23 h 136"/>
              <a:gd name="T20" fmla="*/ 48 w 160"/>
              <a:gd name="T21" fmla="*/ 22 h 136"/>
              <a:gd name="T22" fmla="*/ 46 w 160"/>
              <a:gd name="T23" fmla="*/ 22 h 136"/>
              <a:gd name="T24" fmla="*/ 43 w 160"/>
              <a:gd name="T25" fmla="*/ 21 h 136"/>
              <a:gd name="T26" fmla="*/ 24 w 160"/>
              <a:gd name="T27" fmla="*/ 41 h 136"/>
              <a:gd name="T28" fmla="*/ 24 w 160"/>
              <a:gd name="T29" fmla="*/ 42 h 136"/>
              <a:gd name="T30" fmla="*/ 24 w 160"/>
              <a:gd name="T31" fmla="*/ 44 h 136"/>
              <a:gd name="T32" fmla="*/ 5 w 160"/>
              <a:gd name="T33" fmla="*/ 72 h 136"/>
              <a:gd name="T34" fmla="*/ 48 w 160"/>
              <a:gd name="T35" fmla="*/ 101 h 136"/>
              <a:gd name="T36" fmla="*/ 48 w 160"/>
              <a:gd name="T37" fmla="*/ 107 h 136"/>
              <a:gd name="T38" fmla="*/ 0 w 160"/>
              <a:gd name="T39" fmla="*/ 72 h 136"/>
              <a:gd name="T40" fmla="*/ 19 w 160"/>
              <a:gd name="T41" fmla="*/ 40 h 136"/>
              <a:gd name="T42" fmla="*/ 45 w 160"/>
              <a:gd name="T43" fmla="*/ 16 h 136"/>
              <a:gd name="T44" fmla="*/ 48 w 160"/>
              <a:gd name="T45" fmla="*/ 17 h 136"/>
              <a:gd name="T46" fmla="*/ 51 w 160"/>
              <a:gd name="T47" fmla="*/ 17 h 136"/>
              <a:gd name="T48" fmla="*/ 53 w 160"/>
              <a:gd name="T49" fmla="*/ 18 h 136"/>
              <a:gd name="T50" fmla="*/ 91 w 160"/>
              <a:gd name="T51" fmla="*/ 0 h 136"/>
              <a:gd name="T52" fmla="*/ 160 w 160"/>
              <a:gd name="T53" fmla="*/ 75 h 136"/>
              <a:gd name="T54" fmla="*/ 85 w 160"/>
              <a:gd name="T55" fmla="*/ 127 h 136"/>
              <a:gd name="T56" fmla="*/ 83 w 160"/>
              <a:gd name="T57" fmla="*/ 69 h 136"/>
              <a:gd name="T58" fmla="*/ 80 w 160"/>
              <a:gd name="T59" fmla="*/ 127 h 136"/>
              <a:gd name="T60" fmla="*/ 59 w 160"/>
              <a:gd name="T61" fmla="*/ 110 h 136"/>
              <a:gd name="T62" fmla="*/ 81 w 160"/>
              <a:gd name="T63" fmla="*/ 135 h 136"/>
              <a:gd name="T64" fmla="*/ 83 w 160"/>
              <a:gd name="T65" fmla="*/ 136 h 136"/>
              <a:gd name="T66" fmla="*/ 85 w 160"/>
              <a:gd name="T67" fmla="*/ 135 h 136"/>
              <a:gd name="T68" fmla="*/ 106 w 160"/>
              <a:gd name="T69" fmla="*/ 11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0" h="136">
                <a:moveTo>
                  <a:pt x="160" y="75"/>
                </a:moveTo>
                <a:cubicBezTo>
                  <a:pt x="160" y="92"/>
                  <a:pt x="146" y="107"/>
                  <a:pt x="128" y="107"/>
                </a:cubicBezTo>
                <a:cubicBezTo>
                  <a:pt x="117" y="107"/>
                  <a:pt x="117" y="107"/>
                  <a:pt x="117" y="107"/>
                </a:cubicBezTo>
                <a:cubicBezTo>
                  <a:pt x="116" y="107"/>
                  <a:pt x="115" y="105"/>
                  <a:pt x="115" y="104"/>
                </a:cubicBezTo>
                <a:cubicBezTo>
                  <a:pt x="115" y="103"/>
                  <a:pt x="116" y="101"/>
                  <a:pt x="117" y="101"/>
                </a:cubicBezTo>
                <a:cubicBezTo>
                  <a:pt x="128" y="101"/>
                  <a:pt x="128" y="101"/>
                  <a:pt x="128" y="101"/>
                </a:cubicBezTo>
                <a:cubicBezTo>
                  <a:pt x="143" y="101"/>
                  <a:pt x="155" y="89"/>
                  <a:pt x="155" y="75"/>
                </a:cubicBezTo>
                <a:cubicBezTo>
                  <a:pt x="155" y="62"/>
                  <a:pt x="145" y="50"/>
                  <a:pt x="133" y="48"/>
                </a:cubicBezTo>
                <a:cubicBezTo>
                  <a:pt x="133" y="48"/>
                  <a:pt x="126" y="47"/>
                  <a:pt x="120" y="48"/>
                </a:cubicBezTo>
                <a:cubicBezTo>
                  <a:pt x="120" y="48"/>
                  <a:pt x="120" y="48"/>
                  <a:pt x="120" y="48"/>
                </a:cubicBezTo>
                <a:cubicBezTo>
                  <a:pt x="119" y="48"/>
                  <a:pt x="118" y="47"/>
                  <a:pt x="117" y="46"/>
                </a:cubicBezTo>
                <a:cubicBezTo>
                  <a:pt x="117" y="44"/>
                  <a:pt x="118" y="43"/>
                  <a:pt x="120" y="43"/>
                </a:cubicBezTo>
                <a:cubicBezTo>
                  <a:pt x="124" y="42"/>
                  <a:pt x="128" y="42"/>
                  <a:pt x="130" y="42"/>
                </a:cubicBezTo>
                <a:cubicBezTo>
                  <a:pt x="129" y="22"/>
                  <a:pt x="112" y="5"/>
                  <a:pt x="91" y="5"/>
                </a:cubicBezTo>
                <a:cubicBezTo>
                  <a:pt x="78" y="5"/>
                  <a:pt x="66" y="12"/>
                  <a:pt x="58" y="22"/>
                </a:cubicBezTo>
                <a:cubicBezTo>
                  <a:pt x="63" y="26"/>
                  <a:pt x="67" y="33"/>
                  <a:pt x="67" y="40"/>
                </a:cubicBezTo>
                <a:cubicBezTo>
                  <a:pt x="67" y="41"/>
                  <a:pt x="65" y="43"/>
                  <a:pt x="64" y="43"/>
                </a:cubicBezTo>
                <a:cubicBezTo>
                  <a:pt x="63" y="43"/>
                  <a:pt x="61" y="41"/>
                  <a:pt x="61" y="40"/>
                </a:cubicBezTo>
                <a:cubicBezTo>
                  <a:pt x="61" y="33"/>
                  <a:pt x="58" y="28"/>
                  <a:pt x="53" y="24"/>
                </a:cubicBezTo>
                <a:cubicBezTo>
                  <a:pt x="52" y="24"/>
                  <a:pt x="52" y="24"/>
                  <a:pt x="51" y="23"/>
                </a:cubicBezTo>
                <a:cubicBezTo>
                  <a:pt x="51" y="23"/>
                  <a:pt x="51" y="23"/>
                  <a:pt x="50" y="23"/>
                </a:cubicBezTo>
                <a:cubicBezTo>
                  <a:pt x="50" y="23"/>
                  <a:pt x="49" y="22"/>
                  <a:pt x="48" y="22"/>
                </a:cubicBezTo>
                <a:cubicBezTo>
                  <a:pt x="48" y="22"/>
                  <a:pt x="48" y="22"/>
                  <a:pt x="48" y="22"/>
                </a:cubicBezTo>
                <a:cubicBezTo>
                  <a:pt x="47" y="22"/>
                  <a:pt x="46" y="22"/>
                  <a:pt x="46" y="22"/>
                </a:cubicBezTo>
                <a:cubicBezTo>
                  <a:pt x="46" y="22"/>
                  <a:pt x="45" y="22"/>
                  <a:pt x="45" y="22"/>
                </a:cubicBezTo>
                <a:cubicBezTo>
                  <a:pt x="44" y="21"/>
                  <a:pt x="43" y="21"/>
                  <a:pt x="43" y="21"/>
                </a:cubicBezTo>
                <a:cubicBezTo>
                  <a:pt x="32" y="21"/>
                  <a:pt x="24" y="30"/>
                  <a:pt x="24" y="40"/>
                </a:cubicBezTo>
                <a:cubicBezTo>
                  <a:pt x="24" y="40"/>
                  <a:pt x="24" y="40"/>
                  <a:pt x="24" y="41"/>
                </a:cubicBezTo>
                <a:cubicBezTo>
                  <a:pt x="24" y="41"/>
                  <a:pt x="24" y="41"/>
                  <a:pt x="24" y="41"/>
                </a:cubicBezTo>
                <a:cubicBezTo>
                  <a:pt x="24" y="42"/>
                  <a:pt x="24" y="42"/>
                  <a:pt x="24" y="42"/>
                </a:cubicBezTo>
                <a:cubicBezTo>
                  <a:pt x="24" y="42"/>
                  <a:pt x="24" y="42"/>
                  <a:pt x="24" y="43"/>
                </a:cubicBezTo>
                <a:cubicBezTo>
                  <a:pt x="24" y="44"/>
                  <a:pt x="24" y="44"/>
                  <a:pt x="24" y="44"/>
                </a:cubicBezTo>
                <a:cubicBezTo>
                  <a:pt x="22" y="45"/>
                  <a:pt x="22" y="45"/>
                  <a:pt x="22" y="45"/>
                </a:cubicBezTo>
                <a:cubicBezTo>
                  <a:pt x="13" y="50"/>
                  <a:pt x="5" y="61"/>
                  <a:pt x="5" y="72"/>
                </a:cubicBezTo>
                <a:cubicBezTo>
                  <a:pt x="5" y="88"/>
                  <a:pt x="18" y="101"/>
                  <a:pt x="34" y="101"/>
                </a:cubicBezTo>
                <a:cubicBezTo>
                  <a:pt x="48" y="101"/>
                  <a:pt x="48" y="101"/>
                  <a:pt x="48" y="101"/>
                </a:cubicBezTo>
                <a:cubicBezTo>
                  <a:pt x="49" y="101"/>
                  <a:pt x="51" y="103"/>
                  <a:pt x="51" y="104"/>
                </a:cubicBezTo>
                <a:cubicBezTo>
                  <a:pt x="51" y="105"/>
                  <a:pt x="49" y="107"/>
                  <a:pt x="48" y="107"/>
                </a:cubicBezTo>
                <a:cubicBezTo>
                  <a:pt x="34" y="107"/>
                  <a:pt x="34" y="107"/>
                  <a:pt x="34" y="107"/>
                </a:cubicBezTo>
                <a:cubicBezTo>
                  <a:pt x="15" y="107"/>
                  <a:pt x="0" y="91"/>
                  <a:pt x="0" y="72"/>
                </a:cubicBezTo>
                <a:cubicBezTo>
                  <a:pt x="0" y="60"/>
                  <a:pt x="8" y="47"/>
                  <a:pt x="19" y="41"/>
                </a:cubicBezTo>
                <a:cubicBezTo>
                  <a:pt x="19" y="41"/>
                  <a:pt x="19" y="40"/>
                  <a:pt x="19" y="40"/>
                </a:cubicBezTo>
                <a:cubicBezTo>
                  <a:pt x="19" y="27"/>
                  <a:pt x="29" y="16"/>
                  <a:pt x="43" y="16"/>
                </a:cubicBezTo>
                <a:cubicBezTo>
                  <a:pt x="44" y="16"/>
                  <a:pt x="44" y="16"/>
                  <a:pt x="45" y="16"/>
                </a:cubicBezTo>
                <a:cubicBezTo>
                  <a:pt x="46" y="16"/>
                  <a:pt x="46" y="16"/>
                  <a:pt x="46" y="16"/>
                </a:cubicBezTo>
                <a:cubicBezTo>
                  <a:pt x="47" y="16"/>
                  <a:pt x="47" y="16"/>
                  <a:pt x="48" y="17"/>
                </a:cubicBezTo>
                <a:cubicBezTo>
                  <a:pt x="48" y="17"/>
                  <a:pt x="49" y="17"/>
                  <a:pt x="49" y="17"/>
                </a:cubicBezTo>
                <a:cubicBezTo>
                  <a:pt x="49" y="17"/>
                  <a:pt x="50" y="17"/>
                  <a:pt x="51" y="17"/>
                </a:cubicBezTo>
                <a:cubicBezTo>
                  <a:pt x="51" y="17"/>
                  <a:pt x="51" y="18"/>
                  <a:pt x="51" y="18"/>
                </a:cubicBezTo>
                <a:cubicBezTo>
                  <a:pt x="52" y="18"/>
                  <a:pt x="53" y="18"/>
                  <a:pt x="53" y="18"/>
                </a:cubicBezTo>
                <a:cubicBezTo>
                  <a:pt x="53" y="19"/>
                  <a:pt x="54" y="19"/>
                  <a:pt x="54" y="19"/>
                </a:cubicBezTo>
                <a:cubicBezTo>
                  <a:pt x="62" y="7"/>
                  <a:pt x="76" y="0"/>
                  <a:pt x="91" y="0"/>
                </a:cubicBezTo>
                <a:cubicBezTo>
                  <a:pt x="115" y="0"/>
                  <a:pt x="135" y="19"/>
                  <a:pt x="136" y="43"/>
                </a:cubicBezTo>
                <a:cubicBezTo>
                  <a:pt x="150" y="47"/>
                  <a:pt x="160" y="60"/>
                  <a:pt x="160" y="75"/>
                </a:cubicBezTo>
                <a:close/>
                <a:moveTo>
                  <a:pt x="102" y="110"/>
                </a:moveTo>
                <a:cubicBezTo>
                  <a:pt x="85" y="127"/>
                  <a:pt x="85" y="127"/>
                  <a:pt x="85" y="127"/>
                </a:cubicBezTo>
                <a:cubicBezTo>
                  <a:pt x="85" y="72"/>
                  <a:pt x="85" y="72"/>
                  <a:pt x="85" y="72"/>
                </a:cubicBezTo>
                <a:cubicBezTo>
                  <a:pt x="85" y="71"/>
                  <a:pt x="84" y="69"/>
                  <a:pt x="83" y="69"/>
                </a:cubicBezTo>
                <a:cubicBezTo>
                  <a:pt x="81" y="69"/>
                  <a:pt x="80" y="71"/>
                  <a:pt x="80" y="72"/>
                </a:cubicBezTo>
                <a:cubicBezTo>
                  <a:pt x="80" y="127"/>
                  <a:pt x="80" y="127"/>
                  <a:pt x="80" y="127"/>
                </a:cubicBezTo>
                <a:cubicBezTo>
                  <a:pt x="63" y="110"/>
                  <a:pt x="63" y="110"/>
                  <a:pt x="63" y="110"/>
                </a:cubicBezTo>
                <a:cubicBezTo>
                  <a:pt x="62" y="109"/>
                  <a:pt x="60" y="109"/>
                  <a:pt x="59" y="110"/>
                </a:cubicBezTo>
                <a:cubicBezTo>
                  <a:pt x="58" y="111"/>
                  <a:pt x="58" y="113"/>
                  <a:pt x="59" y="114"/>
                </a:cubicBezTo>
                <a:cubicBezTo>
                  <a:pt x="81" y="135"/>
                  <a:pt x="81" y="135"/>
                  <a:pt x="81" y="135"/>
                </a:cubicBezTo>
                <a:cubicBezTo>
                  <a:pt x="81" y="135"/>
                  <a:pt x="81" y="136"/>
                  <a:pt x="82" y="136"/>
                </a:cubicBezTo>
                <a:cubicBezTo>
                  <a:pt x="82" y="136"/>
                  <a:pt x="82" y="136"/>
                  <a:pt x="83" y="136"/>
                </a:cubicBezTo>
                <a:cubicBezTo>
                  <a:pt x="83" y="136"/>
                  <a:pt x="83" y="136"/>
                  <a:pt x="84" y="136"/>
                </a:cubicBezTo>
                <a:cubicBezTo>
                  <a:pt x="84" y="136"/>
                  <a:pt x="84" y="135"/>
                  <a:pt x="85" y="135"/>
                </a:cubicBezTo>
                <a:cubicBezTo>
                  <a:pt x="106" y="114"/>
                  <a:pt x="106" y="114"/>
                  <a:pt x="106" y="114"/>
                </a:cubicBezTo>
                <a:cubicBezTo>
                  <a:pt x="107" y="113"/>
                  <a:pt x="107" y="111"/>
                  <a:pt x="106" y="110"/>
                </a:cubicBezTo>
                <a:cubicBezTo>
                  <a:pt x="105" y="109"/>
                  <a:pt x="103" y="109"/>
                  <a:pt x="102" y="11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2130">
            <a:extLst>
              <a:ext uri="{FF2B5EF4-FFF2-40B4-BE49-F238E27FC236}">
                <a16:creationId xmlns:a16="http://schemas.microsoft.com/office/drawing/2014/main" id="{D7F17DAA-8184-4C33-8EC3-02F847D2A018}"/>
              </a:ext>
            </a:extLst>
          </p:cNvPr>
          <p:cNvSpPr>
            <a:spLocks noEditPoints="1"/>
          </p:cNvSpPr>
          <p:nvPr/>
        </p:nvSpPr>
        <p:spPr bwMode="auto">
          <a:xfrm>
            <a:off x="7453708" y="2049714"/>
            <a:ext cx="382547" cy="373651"/>
          </a:xfrm>
          <a:custGeom>
            <a:avLst/>
            <a:gdLst>
              <a:gd name="T0" fmla="*/ 131 w 160"/>
              <a:gd name="T1" fmla="*/ 76 h 155"/>
              <a:gd name="T2" fmla="*/ 23 w 160"/>
              <a:gd name="T3" fmla="*/ 73 h 155"/>
              <a:gd name="T4" fmla="*/ 26 w 160"/>
              <a:gd name="T5" fmla="*/ 70 h 155"/>
              <a:gd name="T6" fmla="*/ 35 w 160"/>
              <a:gd name="T7" fmla="*/ 85 h 155"/>
              <a:gd name="T8" fmla="*/ 32 w 160"/>
              <a:gd name="T9" fmla="*/ 82 h 155"/>
              <a:gd name="T10" fmla="*/ 55 w 160"/>
              <a:gd name="T11" fmla="*/ 82 h 155"/>
              <a:gd name="T12" fmla="*/ 41 w 160"/>
              <a:gd name="T13" fmla="*/ 91 h 155"/>
              <a:gd name="T14" fmla="*/ 44 w 160"/>
              <a:gd name="T15" fmla="*/ 88 h 155"/>
              <a:gd name="T16" fmla="*/ 61 w 160"/>
              <a:gd name="T17" fmla="*/ 94 h 155"/>
              <a:gd name="T18" fmla="*/ 58 w 160"/>
              <a:gd name="T19" fmla="*/ 91 h 155"/>
              <a:gd name="T20" fmla="*/ 73 w 160"/>
              <a:gd name="T21" fmla="*/ 99 h 155"/>
              <a:gd name="T22" fmla="*/ 84 w 160"/>
              <a:gd name="T23" fmla="*/ 99 h 155"/>
              <a:gd name="T24" fmla="*/ 87 w 160"/>
              <a:gd name="T25" fmla="*/ 97 h 155"/>
              <a:gd name="T26" fmla="*/ 96 w 160"/>
              <a:gd name="T27" fmla="*/ 94 h 155"/>
              <a:gd name="T28" fmla="*/ 93 w 160"/>
              <a:gd name="T29" fmla="*/ 91 h 155"/>
              <a:gd name="T30" fmla="*/ 82 w 160"/>
              <a:gd name="T31" fmla="*/ 108 h 155"/>
              <a:gd name="T32" fmla="*/ 102 w 160"/>
              <a:gd name="T33" fmla="*/ 82 h 155"/>
              <a:gd name="T34" fmla="*/ 105 w 160"/>
              <a:gd name="T35" fmla="*/ 79 h 155"/>
              <a:gd name="T36" fmla="*/ 122 w 160"/>
              <a:gd name="T37" fmla="*/ 85 h 155"/>
              <a:gd name="T38" fmla="*/ 119 w 160"/>
              <a:gd name="T39" fmla="*/ 82 h 155"/>
              <a:gd name="T40" fmla="*/ 117 w 160"/>
              <a:gd name="T41" fmla="*/ 91 h 155"/>
              <a:gd name="T42" fmla="*/ 132 w 160"/>
              <a:gd name="T43" fmla="*/ 93 h 155"/>
              <a:gd name="T44" fmla="*/ 80 w 160"/>
              <a:gd name="T45" fmla="*/ 155 h 155"/>
              <a:gd name="T46" fmla="*/ 0 w 160"/>
              <a:gd name="T47" fmla="*/ 77 h 155"/>
              <a:gd name="T48" fmla="*/ 80 w 160"/>
              <a:gd name="T49" fmla="*/ 0 h 155"/>
              <a:gd name="T50" fmla="*/ 160 w 160"/>
              <a:gd name="T51" fmla="*/ 77 h 155"/>
              <a:gd name="T52" fmla="*/ 12 w 160"/>
              <a:gd name="T53" fmla="*/ 45 h 155"/>
              <a:gd name="T54" fmla="*/ 126 w 160"/>
              <a:gd name="T55" fmla="*/ 58 h 155"/>
              <a:gd name="T56" fmla="*/ 12 w 160"/>
              <a:gd name="T57" fmla="*/ 45 h 155"/>
              <a:gd name="T58" fmla="*/ 18 w 160"/>
              <a:gd name="T59" fmla="*/ 79 h 155"/>
              <a:gd name="T60" fmla="*/ 50 w 160"/>
              <a:gd name="T61" fmla="*/ 99 h 155"/>
              <a:gd name="T62" fmla="*/ 54 w 160"/>
              <a:gd name="T63" fmla="*/ 102 h 155"/>
              <a:gd name="T64" fmla="*/ 64 w 160"/>
              <a:gd name="T65" fmla="*/ 107 h 155"/>
              <a:gd name="T66" fmla="*/ 93 w 160"/>
              <a:gd name="T67" fmla="*/ 108 h 155"/>
              <a:gd name="T68" fmla="*/ 105 w 160"/>
              <a:gd name="T69" fmla="*/ 102 h 155"/>
              <a:gd name="T70" fmla="*/ 108 w 160"/>
              <a:gd name="T71" fmla="*/ 99 h 155"/>
              <a:gd name="T72" fmla="*/ 126 w 160"/>
              <a:gd name="T73" fmla="*/ 90 h 155"/>
              <a:gd name="T74" fmla="*/ 140 w 160"/>
              <a:gd name="T75" fmla="*/ 79 h 155"/>
              <a:gd name="T76" fmla="*/ 126 w 160"/>
              <a:gd name="T77" fmla="*/ 65 h 155"/>
              <a:gd name="T78" fmla="*/ 122 w 160"/>
              <a:gd name="T79" fmla="*/ 67 h 155"/>
              <a:gd name="T80" fmla="*/ 114 w 160"/>
              <a:gd name="T81" fmla="*/ 76 h 155"/>
              <a:gd name="T82" fmla="*/ 82 w 160"/>
              <a:gd name="T83" fmla="*/ 91 h 155"/>
              <a:gd name="T84" fmla="*/ 76 w 160"/>
              <a:gd name="T85" fmla="*/ 89 h 155"/>
              <a:gd name="T86" fmla="*/ 44 w 160"/>
              <a:gd name="T87" fmla="*/ 76 h 155"/>
              <a:gd name="T88" fmla="*/ 37 w 160"/>
              <a:gd name="T89" fmla="*/ 67 h 155"/>
              <a:gd name="T90" fmla="*/ 12 w 160"/>
              <a:gd name="T91" fmla="*/ 77 h 155"/>
              <a:gd name="T92" fmla="*/ 34 w 160"/>
              <a:gd name="T93" fmla="*/ 97 h 155"/>
              <a:gd name="T94" fmla="*/ 148 w 160"/>
              <a:gd name="T95" fmla="*/ 11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55">
                <a:moveTo>
                  <a:pt x="131" y="70"/>
                </a:moveTo>
                <a:cubicBezTo>
                  <a:pt x="133" y="70"/>
                  <a:pt x="134" y="72"/>
                  <a:pt x="134" y="73"/>
                </a:cubicBezTo>
                <a:cubicBezTo>
                  <a:pt x="134" y="75"/>
                  <a:pt x="133" y="76"/>
                  <a:pt x="131" y="76"/>
                </a:cubicBezTo>
                <a:cubicBezTo>
                  <a:pt x="129" y="76"/>
                  <a:pt x="128" y="75"/>
                  <a:pt x="128" y="73"/>
                </a:cubicBezTo>
                <a:cubicBezTo>
                  <a:pt x="128" y="72"/>
                  <a:pt x="129" y="70"/>
                  <a:pt x="131" y="70"/>
                </a:cubicBezTo>
                <a:close/>
                <a:moveTo>
                  <a:pt x="23" y="73"/>
                </a:moveTo>
                <a:cubicBezTo>
                  <a:pt x="23" y="75"/>
                  <a:pt x="25" y="76"/>
                  <a:pt x="26" y="76"/>
                </a:cubicBezTo>
                <a:cubicBezTo>
                  <a:pt x="28" y="76"/>
                  <a:pt x="29" y="75"/>
                  <a:pt x="29" y="73"/>
                </a:cubicBezTo>
                <a:cubicBezTo>
                  <a:pt x="29" y="72"/>
                  <a:pt x="28" y="70"/>
                  <a:pt x="26" y="70"/>
                </a:cubicBezTo>
                <a:cubicBezTo>
                  <a:pt x="25" y="70"/>
                  <a:pt x="23" y="72"/>
                  <a:pt x="23" y="73"/>
                </a:cubicBezTo>
                <a:close/>
                <a:moveTo>
                  <a:pt x="32" y="82"/>
                </a:moveTo>
                <a:cubicBezTo>
                  <a:pt x="32" y="84"/>
                  <a:pt x="33" y="85"/>
                  <a:pt x="35" y="85"/>
                </a:cubicBezTo>
                <a:cubicBezTo>
                  <a:pt x="37" y="85"/>
                  <a:pt x="38" y="84"/>
                  <a:pt x="38" y="82"/>
                </a:cubicBezTo>
                <a:cubicBezTo>
                  <a:pt x="38" y="80"/>
                  <a:pt x="37" y="79"/>
                  <a:pt x="35" y="79"/>
                </a:cubicBezTo>
                <a:cubicBezTo>
                  <a:pt x="33" y="79"/>
                  <a:pt x="32" y="80"/>
                  <a:pt x="32" y="82"/>
                </a:cubicBezTo>
                <a:close/>
                <a:moveTo>
                  <a:pt x="50" y="82"/>
                </a:moveTo>
                <a:cubicBezTo>
                  <a:pt x="50" y="84"/>
                  <a:pt x="51" y="85"/>
                  <a:pt x="52" y="85"/>
                </a:cubicBezTo>
                <a:cubicBezTo>
                  <a:pt x="54" y="85"/>
                  <a:pt x="55" y="84"/>
                  <a:pt x="55" y="82"/>
                </a:cubicBezTo>
                <a:cubicBezTo>
                  <a:pt x="55" y="80"/>
                  <a:pt x="54" y="79"/>
                  <a:pt x="52" y="79"/>
                </a:cubicBezTo>
                <a:cubicBezTo>
                  <a:pt x="51" y="79"/>
                  <a:pt x="50" y="80"/>
                  <a:pt x="50" y="82"/>
                </a:cubicBezTo>
                <a:close/>
                <a:moveTo>
                  <a:pt x="41" y="91"/>
                </a:moveTo>
                <a:cubicBezTo>
                  <a:pt x="41" y="92"/>
                  <a:pt x="42" y="94"/>
                  <a:pt x="44" y="94"/>
                </a:cubicBezTo>
                <a:cubicBezTo>
                  <a:pt x="45" y="94"/>
                  <a:pt x="47" y="92"/>
                  <a:pt x="47" y="91"/>
                </a:cubicBezTo>
                <a:cubicBezTo>
                  <a:pt x="47" y="89"/>
                  <a:pt x="45" y="88"/>
                  <a:pt x="44" y="88"/>
                </a:cubicBezTo>
                <a:cubicBezTo>
                  <a:pt x="42" y="88"/>
                  <a:pt x="41" y="89"/>
                  <a:pt x="41" y="91"/>
                </a:cubicBezTo>
                <a:close/>
                <a:moveTo>
                  <a:pt x="58" y="91"/>
                </a:moveTo>
                <a:cubicBezTo>
                  <a:pt x="58" y="92"/>
                  <a:pt x="60" y="94"/>
                  <a:pt x="61" y="94"/>
                </a:cubicBezTo>
                <a:cubicBezTo>
                  <a:pt x="63" y="94"/>
                  <a:pt x="64" y="92"/>
                  <a:pt x="64" y="91"/>
                </a:cubicBezTo>
                <a:cubicBezTo>
                  <a:pt x="64" y="89"/>
                  <a:pt x="63" y="88"/>
                  <a:pt x="61" y="88"/>
                </a:cubicBezTo>
                <a:cubicBezTo>
                  <a:pt x="60" y="88"/>
                  <a:pt x="58" y="89"/>
                  <a:pt x="58" y="91"/>
                </a:cubicBezTo>
                <a:close/>
                <a:moveTo>
                  <a:pt x="67" y="99"/>
                </a:moveTo>
                <a:cubicBezTo>
                  <a:pt x="67" y="101"/>
                  <a:pt x="68" y="102"/>
                  <a:pt x="70" y="102"/>
                </a:cubicBezTo>
                <a:cubicBezTo>
                  <a:pt x="72" y="102"/>
                  <a:pt x="73" y="101"/>
                  <a:pt x="73" y="99"/>
                </a:cubicBezTo>
                <a:cubicBezTo>
                  <a:pt x="73" y="98"/>
                  <a:pt x="72" y="97"/>
                  <a:pt x="70" y="97"/>
                </a:cubicBezTo>
                <a:cubicBezTo>
                  <a:pt x="68" y="97"/>
                  <a:pt x="67" y="98"/>
                  <a:pt x="67" y="99"/>
                </a:cubicBezTo>
                <a:close/>
                <a:moveTo>
                  <a:pt x="84" y="99"/>
                </a:moveTo>
                <a:cubicBezTo>
                  <a:pt x="84" y="101"/>
                  <a:pt x="86" y="102"/>
                  <a:pt x="87" y="102"/>
                </a:cubicBezTo>
                <a:cubicBezTo>
                  <a:pt x="89" y="102"/>
                  <a:pt x="90" y="101"/>
                  <a:pt x="90" y="99"/>
                </a:cubicBezTo>
                <a:cubicBezTo>
                  <a:pt x="90" y="98"/>
                  <a:pt x="89" y="97"/>
                  <a:pt x="87" y="97"/>
                </a:cubicBezTo>
                <a:cubicBezTo>
                  <a:pt x="86" y="97"/>
                  <a:pt x="84" y="98"/>
                  <a:pt x="84" y="99"/>
                </a:cubicBezTo>
                <a:close/>
                <a:moveTo>
                  <a:pt x="93" y="91"/>
                </a:moveTo>
                <a:cubicBezTo>
                  <a:pt x="93" y="92"/>
                  <a:pt x="95" y="94"/>
                  <a:pt x="96" y="94"/>
                </a:cubicBezTo>
                <a:cubicBezTo>
                  <a:pt x="98" y="94"/>
                  <a:pt x="99" y="92"/>
                  <a:pt x="99" y="91"/>
                </a:cubicBezTo>
                <a:cubicBezTo>
                  <a:pt x="99" y="89"/>
                  <a:pt x="98" y="88"/>
                  <a:pt x="96" y="88"/>
                </a:cubicBezTo>
                <a:cubicBezTo>
                  <a:pt x="95" y="88"/>
                  <a:pt x="93" y="89"/>
                  <a:pt x="93" y="91"/>
                </a:cubicBezTo>
                <a:close/>
                <a:moveTo>
                  <a:pt x="76" y="108"/>
                </a:moveTo>
                <a:cubicBezTo>
                  <a:pt x="76" y="110"/>
                  <a:pt x="77" y="111"/>
                  <a:pt x="79" y="111"/>
                </a:cubicBezTo>
                <a:cubicBezTo>
                  <a:pt x="80" y="111"/>
                  <a:pt x="82" y="110"/>
                  <a:pt x="82" y="108"/>
                </a:cubicBezTo>
                <a:cubicBezTo>
                  <a:pt x="82" y="107"/>
                  <a:pt x="80" y="105"/>
                  <a:pt x="79" y="105"/>
                </a:cubicBezTo>
                <a:cubicBezTo>
                  <a:pt x="77" y="105"/>
                  <a:pt x="76" y="107"/>
                  <a:pt x="76" y="108"/>
                </a:cubicBezTo>
                <a:close/>
                <a:moveTo>
                  <a:pt x="102" y="82"/>
                </a:moveTo>
                <a:cubicBezTo>
                  <a:pt x="102" y="84"/>
                  <a:pt x="103" y="85"/>
                  <a:pt x="105" y="85"/>
                </a:cubicBezTo>
                <a:cubicBezTo>
                  <a:pt x="106" y="85"/>
                  <a:pt x="108" y="84"/>
                  <a:pt x="108" y="82"/>
                </a:cubicBezTo>
                <a:cubicBezTo>
                  <a:pt x="108" y="80"/>
                  <a:pt x="106" y="79"/>
                  <a:pt x="105" y="79"/>
                </a:cubicBezTo>
                <a:cubicBezTo>
                  <a:pt x="103" y="79"/>
                  <a:pt x="102" y="80"/>
                  <a:pt x="102" y="82"/>
                </a:cubicBezTo>
                <a:close/>
                <a:moveTo>
                  <a:pt x="119" y="82"/>
                </a:moveTo>
                <a:cubicBezTo>
                  <a:pt x="119" y="84"/>
                  <a:pt x="121" y="85"/>
                  <a:pt x="122" y="85"/>
                </a:cubicBezTo>
                <a:cubicBezTo>
                  <a:pt x="124" y="85"/>
                  <a:pt x="125" y="84"/>
                  <a:pt x="125" y="82"/>
                </a:cubicBezTo>
                <a:cubicBezTo>
                  <a:pt x="125" y="80"/>
                  <a:pt x="124" y="79"/>
                  <a:pt x="122" y="79"/>
                </a:cubicBezTo>
                <a:cubicBezTo>
                  <a:pt x="121" y="79"/>
                  <a:pt x="119" y="80"/>
                  <a:pt x="119" y="82"/>
                </a:cubicBezTo>
                <a:close/>
                <a:moveTo>
                  <a:pt x="111" y="91"/>
                </a:moveTo>
                <a:cubicBezTo>
                  <a:pt x="111" y="92"/>
                  <a:pt x="112" y="94"/>
                  <a:pt x="114" y="94"/>
                </a:cubicBezTo>
                <a:cubicBezTo>
                  <a:pt x="115" y="94"/>
                  <a:pt x="117" y="92"/>
                  <a:pt x="117" y="91"/>
                </a:cubicBezTo>
                <a:cubicBezTo>
                  <a:pt x="117" y="89"/>
                  <a:pt x="115" y="88"/>
                  <a:pt x="114" y="88"/>
                </a:cubicBezTo>
                <a:cubicBezTo>
                  <a:pt x="112" y="88"/>
                  <a:pt x="111" y="89"/>
                  <a:pt x="111" y="91"/>
                </a:cubicBezTo>
                <a:close/>
                <a:moveTo>
                  <a:pt x="132" y="93"/>
                </a:moveTo>
                <a:cubicBezTo>
                  <a:pt x="132" y="94"/>
                  <a:pt x="132" y="94"/>
                  <a:pt x="132" y="94"/>
                </a:cubicBezTo>
                <a:cubicBezTo>
                  <a:pt x="160" y="109"/>
                  <a:pt x="160" y="109"/>
                  <a:pt x="160" y="109"/>
                </a:cubicBezTo>
                <a:cubicBezTo>
                  <a:pt x="80" y="155"/>
                  <a:pt x="80" y="155"/>
                  <a:pt x="80" y="155"/>
                </a:cubicBezTo>
                <a:cubicBezTo>
                  <a:pt x="0" y="109"/>
                  <a:pt x="0" y="109"/>
                  <a:pt x="0" y="109"/>
                </a:cubicBezTo>
                <a:cubicBezTo>
                  <a:pt x="28" y="94"/>
                  <a:pt x="28" y="94"/>
                  <a:pt x="28" y="94"/>
                </a:cubicBezTo>
                <a:cubicBezTo>
                  <a:pt x="0" y="77"/>
                  <a:pt x="0" y="77"/>
                  <a:pt x="0" y="77"/>
                </a:cubicBezTo>
                <a:cubicBezTo>
                  <a:pt x="28" y="61"/>
                  <a:pt x="28" y="61"/>
                  <a:pt x="28" y="61"/>
                </a:cubicBezTo>
                <a:cubicBezTo>
                  <a:pt x="0" y="45"/>
                  <a:pt x="0" y="45"/>
                  <a:pt x="0" y="45"/>
                </a:cubicBezTo>
                <a:cubicBezTo>
                  <a:pt x="80" y="0"/>
                  <a:pt x="80" y="0"/>
                  <a:pt x="80" y="0"/>
                </a:cubicBezTo>
                <a:cubicBezTo>
                  <a:pt x="160" y="45"/>
                  <a:pt x="160" y="45"/>
                  <a:pt x="160" y="45"/>
                </a:cubicBezTo>
                <a:cubicBezTo>
                  <a:pt x="132" y="61"/>
                  <a:pt x="132" y="61"/>
                  <a:pt x="132" y="61"/>
                </a:cubicBezTo>
                <a:cubicBezTo>
                  <a:pt x="160" y="77"/>
                  <a:pt x="160" y="77"/>
                  <a:pt x="160" y="77"/>
                </a:cubicBezTo>
                <a:cubicBezTo>
                  <a:pt x="133" y="93"/>
                  <a:pt x="133" y="93"/>
                  <a:pt x="133" y="93"/>
                </a:cubicBezTo>
                <a:cubicBezTo>
                  <a:pt x="132" y="93"/>
                  <a:pt x="132" y="93"/>
                  <a:pt x="132" y="93"/>
                </a:cubicBezTo>
                <a:close/>
                <a:moveTo>
                  <a:pt x="12" y="45"/>
                </a:moveTo>
                <a:cubicBezTo>
                  <a:pt x="80" y="84"/>
                  <a:pt x="80" y="84"/>
                  <a:pt x="80" y="84"/>
                </a:cubicBezTo>
                <a:cubicBezTo>
                  <a:pt x="126" y="58"/>
                  <a:pt x="126" y="58"/>
                  <a:pt x="126" y="58"/>
                </a:cubicBezTo>
                <a:cubicBezTo>
                  <a:pt x="126" y="58"/>
                  <a:pt x="126" y="58"/>
                  <a:pt x="126" y="58"/>
                </a:cubicBezTo>
                <a:cubicBezTo>
                  <a:pt x="148" y="45"/>
                  <a:pt x="148" y="45"/>
                  <a:pt x="148" y="45"/>
                </a:cubicBezTo>
                <a:cubicBezTo>
                  <a:pt x="80" y="7"/>
                  <a:pt x="80" y="7"/>
                  <a:pt x="80" y="7"/>
                </a:cubicBezTo>
                <a:lnTo>
                  <a:pt x="12" y="45"/>
                </a:lnTo>
                <a:close/>
                <a:moveTo>
                  <a:pt x="12" y="77"/>
                </a:moveTo>
                <a:cubicBezTo>
                  <a:pt x="16" y="80"/>
                  <a:pt x="16" y="80"/>
                  <a:pt x="16" y="80"/>
                </a:cubicBezTo>
                <a:cubicBezTo>
                  <a:pt x="16" y="79"/>
                  <a:pt x="17" y="79"/>
                  <a:pt x="18" y="79"/>
                </a:cubicBezTo>
                <a:cubicBezTo>
                  <a:pt x="19" y="79"/>
                  <a:pt x="20" y="80"/>
                  <a:pt x="20" y="82"/>
                </a:cubicBezTo>
                <a:cubicBezTo>
                  <a:pt x="20" y="82"/>
                  <a:pt x="20" y="82"/>
                  <a:pt x="20" y="82"/>
                </a:cubicBezTo>
                <a:cubicBezTo>
                  <a:pt x="50" y="99"/>
                  <a:pt x="50" y="99"/>
                  <a:pt x="50" y="99"/>
                </a:cubicBezTo>
                <a:cubicBezTo>
                  <a:pt x="50" y="98"/>
                  <a:pt x="51" y="97"/>
                  <a:pt x="52" y="97"/>
                </a:cubicBezTo>
                <a:cubicBezTo>
                  <a:pt x="54" y="97"/>
                  <a:pt x="55" y="98"/>
                  <a:pt x="55" y="99"/>
                </a:cubicBezTo>
                <a:cubicBezTo>
                  <a:pt x="55" y="100"/>
                  <a:pt x="55" y="101"/>
                  <a:pt x="54" y="102"/>
                </a:cubicBezTo>
                <a:cubicBezTo>
                  <a:pt x="61" y="105"/>
                  <a:pt x="61" y="105"/>
                  <a:pt x="61" y="105"/>
                </a:cubicBezTo>
                <a:cubicBezTo>
                  <a:pt x="61" y="105"/>
                  <a:pt x="61" y="105"/>
                  <a:pt x="61" y="105"/>
                </a:cubicBezTo>
                <a:cubicBezTo>
                  <a:pt x="63" y="105"/>
                  <a:pt x="64" y="106"/>
                  <a:pt x="64" y="107"/>
                </a:cubicBezTo>
                <a:cubicBezTo>
                  <a:pt x="80" y="116"/>
                  <a:pt x="80" y="116"/>
                  <a:pt x="80" y="116"/>
                </a:cubicBezTo>
                <a:cubicBezTo>
                  <a:pt x="93" y="109"/>
                  <a:pt x="93" y="109"/>
                  <a:pt x="93" y="109"/>
                </a:cubicBezTo>
                <a:cubicBezTo>
                  <a:pt x="93" y="109"/>
                  <a:pt x="93" y="108"/>
                  <a:pt x="93" y="108"/>
                </a:cubicBezTo>
                <a:cubicBezTo>
                  <a:pt x="93" y="107"/>
                  <a:pt x="95" y="105"/>
                  <a:pt x="96" y="105"/>
                </a:cubicBezTo>
                <a:cubicBezTo>
                  <a:pt x="97" y="105"/>
                  <a:pt x="98" y="106"/>
                  <a:pt x="98" y="106"/>
                </a:cubicBezTo>
                <a:cubicBezTo>
                  <a:pt x="105" y="102"/>
                  <a:pt x="105" y="102"/>
                  <a:pt x="105" y="102"/>
                </a:cubicBezTo>
                <a:cubicBezTo>
                  <a:pt x="103" y="102"/>
                  <a:pt x="102" y="101"/>
                  <a:pt x="102" y="99"/>
                </a:cubicBezTo>
                <a:cubicBezTo>
                  <a:pt x="102" y="98"/>
                  <a:pt x="103" y="97"/>
                  <a:pt x="105" y="97"/>
                </a:cubicBezTo>
                <a:cubicBezTo>
                  <a:pt x="106" y="97"/>
                  <a:pt x="108" y="98"/>
                  <a:pt x="108" y="99"/>
                </a:cubicBezTo>
                <a:cubicBezTo>
                  <a:pt x="108" y="100"/>
                  <a:pt x="108" y="100"/>
                  <a:pt x="107" y="101"/>
                </a:cubicBezTo>
                <a:cubicBezTo>
                  <a:pt x="126" y="90"/>
                  <a:pt x="126" y="90"/>
                  <a:pt x="126" y="90"/>
                </a:cubicBezTo>
                <a:cubicBezTo>
                  <a:pt x="126" y="90"/>
                  <a:pt x="126" y="90"/>
                  <a:pt x="126" y="90"/>
                </a:cubicBezTo>
                <a:cubicBezTo>
                  <a:pt x="137" y="84"/>
                  <a:pt x="137" y="84"/>
                  <a:pt x="137" y="84"/>
                </a:cubicBezTo>
                <a:cubicBezTo>
                  <a:pt x="137" y="83"/>
                  <a:pt x="137" y="83"/>
                  <a:pt x="137" y="82"/>
                </a:cubicBezTo>
                <a:cubicBezTo>
                  <a:pt x="137" y="80"/>
                  <a:pt x="138" y="79"/>
                  <a:pt x="140" y="79"/>
                </a:cubicBezTo>
                <a:cubicBezTo>
                  <a:pt x="141" y="79"/>
                  <a:pt x="142" y="80"/>
                  <a:pt x="142" y="81"/>
                </a:cubicBezTo>
                <a:cubicBezTo>
                  <a:pt x="148" y="77"/>
                  <a:pt x="148" y="77"/>
                  <a:pt x="148" y="77"/>
                </a:cubicBezTo>
                <a:cubicBezTo>
                  <a:pt x="126" y="65"/>
                  <a:pt x="126" y="65"/>
                  <a:pt x="126" y="65"/>
                </a:cubicBezTo>
                <a:cubicBezTo>
                  <a:pt x="125" y="65"/>
                  <a:pt x="125" y="65"/>
                  <a:pt x="125" y="65"/>
                </a:cubicBezTo>
                <a:cubicBezTo>
                  <a:pt x="125" y="67"/>
                  <a:pt x="124" y="67"/>
                  <a:pt x="122" y="67"/>
                </a:cubicBezTo>
                <a:cubicBezTo>
                  <a:pt x="122" y="67"/>
                  <a:pt x="122" y="67"/>
                  <a:pt x="122" y="67"/>
                </a:cubicBezTo>
                <a:cubicBezTo>
                  <a:pt x="115" y="71"/>
                  <a:pt x="115" y="71"/>
                  <a:pt x="115" y="71"/>
                </a:cubicBezTo>
                <a:cubicBezTo>
                  <a:pt x="116" y="71"/>
                  <a:pt x="117" y="72"/>
                  <a:pt x="117" y="73"/>
                </a:cubicBezTo>
                <a:cubicBezTo>
                  <a:pt x="117" y="75"/>
                  <a:pt x="115" y="76"/>
                  <a:pt x="114" y="76"/>
                </a:cubicBezTo>
                <a:cubicBezTo>
                  <a:pt x="112" y="76"/>
                  <a:pt x="111" y="75"/>
                  <a:pt x="111" y="74"/>
                </a:cubicBezTo>
                <a:cubicBezTo>
                  <a:pt x="82" y="90"/>
                  <a:pt x="82" y="90"/>
                  <a:pt x="82" y="90"/>
                </a:cubicBezTo>
                <a:cubicBezTo>
                  <a:pt x="82" y="90"/>
                  <a:pt x="82" y="91"/>
                  <a:pt x="82" y="91"/>
                </a:cubicBezTo>
                <a:cubicBezTo>
                  <a:pt x="82" y="92"/>
                  <a:pt x="80" y="94"/>
                  <a:pt x="79" y="94"/>
                </a:cubicBezTo>
                <a:cubicBezTo>
                  <a:pt x="77" y="94"/>
                  <a:pt x="76" y="92"/>
                  <a:pt x="76" y="91"/>
                </a:cubicBezTo>
                <a:cubicBezTo>
                  <a:pt x="76" y="90"/>
                  <a:pt x="76" y="90"/>
                  <a:pt x="76" y="89"/>
                </a:cubicBezTo>
                <a:cubicBezTo>
                  <a:pt x="46" y="72"/>
                  <a:pt x="46" y="72"/>
                  <a:pt x="46" y="72"/>
                </a:cubicBezTo>
                <a:cubicBezTo>
                  <a:pt x="46" y="72"/>
                  <a:pt x="47" y="73"/>
                  <a:pt x="47" y="73"/>
                </a:cubicBezTo>
                <a:cubicBezTo>
                  <a:pt x="47" y="75"/>
                  <a:pt x="45" y="76"/>
                  <a:pt x="44" y="76"/>
                </a:cubicBezTo>
                <a:cubicBezTo>
                  <a:pt x="42" y="76"/>
                  <a:pt x="41" y="75"/>
                  <a:pt x="41" y="73"/>
                </a:cubicBezTo>
                <a:cubicBezTo>
                  <a:pt x="41" y="72"/>
                  <a:pt x="42" y="70"/>
                  <a:pt x="44" y="70"/>
                </a:cubicBezTo>
                <a:cubicBezTo>
                  <a:pt x="37" y="67"/>
                  <a:pt x="37" y="67"/>
                  <a:pt x="37" y="67"/>
                </a:cubicBezTo>
                <a:cubicBezTo>
                  <a:pt x="36" y="67"/>
                  <a:pt x="36" y="67"/>
                  <a:pt x="35" y="67"/>
                </a:cubicBezTo>
                <a:cubicBezTo>
                  <a:pt x="34" y="67"/>
                  <a:pt x="33" y="67"/>
                  <a:pt x="32" y="66"/>
                </a:cubicBezTo>
                <a:lnTo>
                  <a:pt x="12" y="77"/>
                </a:lnTo>
                <a:close/>
                <a:moveTo>
                  <a:pt x="126" y="97"/>
                </a:moveTo>
                <a:cubicBezTo>
                  <a:pt x="80" y="123"/>
                  <a:pt x="80" y="123"/>
                  <a:pt x="80" y="123"/>
                </a:cubicBezTo>
                <a:cubicBezTo>
                  <a:pt x="34" y="97"/>
                  <a:pt x="34" y="97"/>
                  <a:pt x="34" y="97"/>
                </a:cubicBezTo>
                <a:cubicBezTo>
                  <a:pt x="12" y="110"/>
                  <a:pt x="12" y="110"/>
                  <a:pt x="12" y="110"/>
                </a:cubicBezTo>
                <a:cubicBezTo>
                  <a:pt x="80" y="148"/>
                  <a:pt x="80" y="148"/>
                  <a:pt x="80" y="148"/>
                </a:cubicBezTo>
                <a:cubicBezTo>
                  <a:pt x="148" y="110"/>
                  <a:pt x="148" y="110"/>
                  <a:pt x="148" y="110"/>
                </a:cubicBezTo>
                <a:lnTo>
                  <a:pt x="126" y="9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extBox 1"/>
          <p:cNvSpPr txBox="1"/>
          <p:nvPr/>
        </p:nvSpPr>
        <p:spPr>
          <a:xfrm>
            <a:off x="5520524" y="649354"/>
            <a:ext cx="1150956" cy="374324"/>
          </a:xfrm>
          <a:prstGeom prst="rect">
            <a:avLst/>
          </a:prstGeom>
          <a:noFill/>
        </p:spPr>
        <p:txBody>
          <a:bodyPr wrap="none" lIns="0" tIns="36000" rIns="0" bIns="36000" rtlCol="0">
            <a:spAutoFit/>
          </a:bodyPr>
          <a:lstStyle/>
          <a:p>
            <a:pPr algn="ctr">
              <a:lnSpc>
                <a:spcPct val="130000"/>
              </a:lnSpc>
              <a:spcBef>
                <a:spcPts val="1000"/>
              </a:spcBef>
            </a:pPr>
            <a:r>
              <a:rPr lang="en-US" sz="1600" b="1" dirty="0">
                <a:latin typeface="Cairo" pitchFamily="2" charset="-78"/>
                <a:cs typeface="Cairo" pitchFamily="2" charset="-78"/>
              </a:rPr>
              <a:t>Supply Chain</a:t>
            </a:r>
          </a:p>
        </p:txBody>
      </p:sp>
      <p:sp>
        <p:nvSpPr>
          <p:cNvPr id="54" name="TextBox 53">
            <a:extLst>
              <a:ext uri="{FF2B5EF4-FFF2-40B4-BE49-F238E27FC236}">
                <a16:creationId xmlns:a16="http://schemas.microsoft.com/office/drawing/2014/main" id="{598276AB-6219-4EB7-B301-59916A0583A2}"/>
              </a:ext>
            </a:extLst>
          </p:cNvPr>
          <p:cNvSpPr txBox="1"/>
          <p:nvPr/>
        </p:nvSpPr>
        <p:spPr>
          <a:xfrm>
            <a:off x="8221153" y="2065986"/>
            <a:ext cx="960199" cy="374324"/>
          </a:xfrm>
          <a:prstGeom prst="rect">
            <a:avLst/>
          </a:prstGeom>
          <a:noFill/>
        </p:spPr>
        <p:txBody>
          <a:bodyPr wrap="none" lIns="0" tIns="36000" rIns="0" bIns="36000" rtlCol="0">
            <a:spAutoFit/>
          </a:bodyPr>
          <a:lstStyle/>
          <a:p>
            <a:pPr>
              <a:lnSpc>
                <a:spcPct val="130000"/>
              </a:lnSpc>
              <a:spcBef>
                <a:spcPts val="1000"/>
              </a:spcBef>
            </a:pPr>
            <a:r>
              <a:rPr lang="en-US" sz="1600" b="1" dirty="0">
                <a:latin typeface="Cairo" pitchFamily="2" charset="-78"/>
                <a:cs typeface="Cairo" pitchFamily="2" charset="-78"/>
              </a:rPr>
              <a:t>Ecosystem</a:t>
            </a:r>
          </a:p>
        </p:txBody>
      </p:sp>
      <p:sp>
        <p:nvSpPr>
          <p:cNvPr id="55" name="TextBox 54">
            <a:extLst>
              <a:ext uri="{FF2B5EF4-FFF2-40B4-BE49-F238E27FC236}">
                <a16:creationId xmlns:a16="http://schemas.microsoft.com/office/drawing/2014/main" id="{7D504C16-4606-402B-88BB-10B8FA26A067}"/>
              </a:ext>
            </a:extLst>
          </p:cNvPr>
          <p:cNvSpPr txBox="1"/>
          <p:nvPr/>
        </p:nvSpPr>
        <p:spPr>
          <a:xfrm>
            <a:off x="8631054" y="3245759"/>
            <a:ext cx="1502014" cy="374324"/>
          </a:xfrm>
          <a:prstGeom prst="rect">
            <a:avLst/>
          </a:prstGeom>
          <a:noFill/>
        </p:spPr>
        <p:txBody>
          <a:bodyPr wrap="none" lIns="0" tIns="36000" rIns="0" bIns="36000" rtlCol="0">
            <a:spAutoFit/>
          </a:bodyPr>
          <a:lstStyle/>
          <a:p>
            <a:pPr>
              <a:lnSpc>
                <a:spcPct val="130000"/>
              </a:lnSpc>
              <a:spcBef>
                <a:spcPts val="1000"/>
              </a:spcBef>
            </a:pPr>
            <a:r>
              <a:rPr lang="en-US" sz="1600" b="1" dirty="0">
                <a:latin typeface="Cairo" pitchFamily="2" charset="-78"/>
                <a:cs typeface="Cairo" pitchFamily="2" charset="-78"/>
              </a:rPr>
              <a:t>Induvial Patients</a:t>
            </a:r>
          </a:p>
        </p:txBody>
      </p:sp>
      <p:sp>
        <p:nvSpPr>
          <p:cNvPr id="56" name="TextBox 55">
            <a:extLst>
              <a:ext uri="{FF2B5EF4-FFF2-40B4-BE49-F238E27FC236}">
                <a16:creationId xmlns:a16="http://schemas.microsoft.com/office/drawing/2014/main" id="{3B00A533-B824-4B90-9055-5E32143CCC8B}"/>
              </a:ext>
            </a:extLst>
          </p:cNvPr>
          <p:cNvSpPr txBox="1"/>
          <p:nvPr/>
        </p:nvSpPr>
        <p:spPr>
          <a:xfrm>
            <a:off x="8228843" y="4529453"/>
            <a:ext cx="1067600" cy="374324"/>
          </a:xfrm>
          <a:prstGeom prst="rect">
            <a:avLst/>
          </a:prstGeom>
          <a:noFill/>
        </p:spPr>
        <p:txBody>
          <a:bodyPr wrap="none" lIns="0" tIns="36000" rIns="0" bIns="36000" rtlCol="0">
            <a:spAutoFit/>
          </a:bodyPr>
          <a:lstStyle/>
          <a:p>
            <a:pPr>
              <a:lnSpc>
                <a:spcPct val="130000"/>
              </a:lnSpc>
              <a:spcBef>
                <a:spcPts val="1000"/>
              </a:spcBef>
            </a:pPr>
            <a:r>
              <a:rPr lang="en-US" sz="1600" b="1" dirty="0">
                <a:latin typeface="Cairo" pitchFamily="2" charset="-78"/>
                <a:cs typeface="Cairo" pitchFamily="2" charset="-78"/>
              </a:rPr>
              <a:t>Data Source</a:t>
            </a:r>
          </a:p>
        </p:txBody>
      </p:sp>
      <p:sp>
        <p:nvSpPr>
          <p:cNvPr id="57" name="TextBox 56">
            <a:extLst>
              <a:ext uri="{FF2B5EF4-FFF2-40B4-BE49-F238E27FC236}">
                <a16:creationId xmlns:a16="http://schemas.microsoft.com/office/drawing/2014/main" id="{B94D3DE1-086D-4CC8-8590-4276887FCE59}"/>
              </a:ext>
            </a:extLst>
          </p:cNvPr>
          <p:cNvSpPr txBox="1"/>
          <p:nvPr/>
        </p:nvSpPr>
        <p:spPr>
          <a:xfrm>
            <a:off x="5663992" y="5845216"/>
            <a:ext cx="864019" cy="374324"/>
          </a:xfrm>
          <a:prstGeom prst="rect">
            <a:avLst/>
          </a:prstGeom>
          <a:noFill/>
        </p:spPr>
        <p:txBody>
          <a:bodyPr wrap="none" lIns="0" tIns="36000" rIns="0" bIns="36000" rtlCol="0">
            <a:spAutoFit/>
          </a:bodyPr>
          <a:lstStyle/>
          <a:p>
            <a:pPr algn="ctr">
              <a:lnSpc>
                <a:spcPct val="130000"/>
              </a:lnSpc>
              <a:spcBef>
                <a:spcPts val="1000"/>
              </a:spcBef>
            </a:pPr>
            <a:r>
              <a:rPr lang="en-US" sz="1600" b="1" dirty="0">
                <a:latin typeface="Cairo" pitchFamily="2" charset="-78"/>
                <a:cs typeface="Cairo" pitchFamily="2" charset="-78"/>
              </a:rPr>
              <a:t>Genomics</a:t>
            </a:r>
          </a:p>
        </p:txBody>
      </p:sp>
      <p:sp>
        <p:nvSpPr>
          <p:cNvPr id="58" name="TextBox 57">
            <a:extLst>
              <a:ext uri="{FF2B5EF4-FFF2-40B4-BE49-F238E27FC236}">
                <a16:creationId xmlns:a16="http://schemas.microsoft.com/office/drawing/2014/main" id="{CF90D0A4-1964-493C-91BA-A59AA2F66546}"/>
              </a:ext>
            </a:extLst>
          </p:cNvPr>
          <p:cNvSpPr txBox="1"/>
          <p:nvPr/>
        </p:nvSpPr>
        <p:spPr>
          <a:xfrm>
            <a:off x="2681580" y="4529453"/>
            <a:ext cx="1267976" cy="374324"/>
          </a:xfrm>
          <a:prstGeom prst="rect">
            <a:avLst/>
          </a:prstGeom>
          <a:noFill/>
        </p:spPr>
        <p:txBody>
          <a:bodyPr wrap="none" lIns="0" tIns="36000" rIns="0" bIns="36000" rtlCol="0">
            <a:spAutoFit/>
          </a:bodyPr>
          <a:lstStyle/>
          <a:p>
            <a:pPr algn="r">
              <a:lnSpc>
                <a:spcPct val="130000"/>
              </a:lnSpc>
              <a:spcBef>
                <a:spcPts val="1000"/>
              </a:spcBef>
            </a:pPr>
            <a:r>
              <a:rPr lang="en-US" sz="1600" b="1" dirty="0">
                <a:latin typeface="Cairo" pitchFamily="2" charset="-78"/>
                <a:cs typeface="Cairo" pitchFamily="2" charset="-78"/>
              </a:rPr>
              <a:t>Mental Health</a:t>
            </a:r>
          </a:p>
        </p:txBody>
      </p:sp>
      <p:sp>
        <p:nvSpPr>
          <p:cNvPr id="59" name="TextBox 58">
            <a:extLst>
              <a:ext uri="{FF2B5EF4-FFF2-40B4-BE49-F238E27FC236}">
                <a16:creationId xmlns:a16="http://schemas.microsoft.com/office/drawing/2014/main" id="{A3032992-C70A-43B7-9567-C370A6B9EA97}"/>
              </a:ext>
            </a:extLst>
          </p:cNvPr>
          <p:cNvSpPr txBox="1"/>
          <p:nvPr/>
        </p:nvSpPr>
        <p:spPr>
          <a:xfrm>
            <a:off x="2799608" y="2032896"/>
            <a:ext cx="958597" cy="374324"/>
          </a:xfrm>
          <a:prstGeom prst="rect">
            <a:avLst/>
          </a:prstGeom>
          <a:noFill/>
        </p:spPr>
        <p:txBody>
          <a:bodyPr wrap="none" lIns="0" tIns="36000" rIns="0" bIns="36000" rtlCol="0">
            <a:spAutoFit/>
          </a:bodyPr>
          <a:lstStyle/>
          <a:p>
            <a:pPr algn="r">
              <a:lnSpc>
                <a:spcPct val="130000"/>
              </a:lnSpc>
              <a:spcBef>
                <a:spcPts val="1000"/>
              </a:spcBef>
            </a:pPr>
            <a:r>
              <a:rPr lang="en-US" sz="1600" b="1" dirty="0">
                <a:latin typeface="Cairo" pitchFamily="2" charset="-78"/>
                <a:cs typeface="Cairo" pitchFamily="2" charset="-78"/>
              </a:rPr>
              <a:t>Risk Alarm</a:t>
            </a:r>
          </a:p>
        </p:txBody>
      </p:sp>
      <p:sp>
        <p:nvSpPr>
          <p:cNvPr id="60" name="TextBox 59">
            <a:extLst>
              <a:ext uri="{FF2B5EF4-FFF2-40B4-BE49-F238E27FC236}">
                <a16:creationId xmlns:a16="http://schemas.microsoft.com/office/drawing/2014/main" id="{B0363B9E-7287-4FB0-9F3D-F9F03BB16615}"/>
              </a:ext>
            </a:extLst>
          </p:cNvPr>
          <p:cNvSpPr txBox="1"/>
          <p:nvPr/>
        </p:nvSpPr>
        <p:spPr>
          <a:xfrm>
            <a:off x="1955347" y="3234939"/>
            <a:ext cx="1691169" cy="374324"/>
          </a:xfrm>
          <a:prstGeom prst="rect">
            <a:avLst/>
          </a:prstGeom>
          <a:noFill/>
        </p:spPr>
        <p:txBody>
          <a:bodyPr wrap="none" lIns="0" tIns="36000" rIns="0" bIns="36000" rtlCol="0">
            <a:spAutoFit/>
          </a:bodyPr>
          <a:lstStyle/>
          <a:p>
            <a:pPr algn="r">
              <a:lnSpc>
                <a:spcPct val="130000"/>
              </a:lnSpc>
              <a:spcBef>
                <a:spcPts val="1000"/>
              </a:spcBef>
            </a:pPr>
            <a:r>
              <a:rPr lang="en-US" sz="1600" b="1" dirty="0">
                <a:latin typeface="Cairo" pitchFamily="2" charset="-78"/>
                <a:cs typeface="Cairo" pitchFamily="2" charset="-78"/>
              </a:rPr>
              <a:t>Monitoring System</a:t>
            </a:r>
          </a:p>
        </p:txBody>
      </p:sp>
      <p:pic>
        <p:nvPicPr>
          <p:cNvPr id="4" name="Graphic 3" descr="Medicine outline">
            <a:extLst>
              <a:ext uri="{FF2B5EF4-FFF2-40B4-BE49-F238E27FC236}">
                <a16:creationId xmlns:a16="http://schemas.microsoft.com/office/drawing/2014/main" id="{31F28E6D-59BB-BB0C-3636-BBA0A41996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32593" y="1205733"/>
            <a:ext cx="547861" cy="547861"/>
          </a:xfrm>
          <a:prstGeom prst="rect">
            <a:avLst/>
          </a:prstGeom>
        </p:spPr>
      </p:pic>
    </p:spTree>
    <p:extLst>
      <p:ext uri="{BB962C8B-B14F-4D97-AF65-F5344CB8AC3E}">
        <p14:creationId xmlns:p14="http://schemas.microsoft.com/office/powerpoint/2010/main" val="12617315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48475D47-CCAF-21A7-F5E6-7CD4F36F6FF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6" name="Object 5" hidden="1">
                        <a:extLst>
                          <a:ext uri="{FF2B5EF4-FFF2-40B4-BE49-F238E27FC236}">
                            <a16:creationId xmlns:a16="http://schemas.microsoft.com/office/drawing/2014/main" id="{48475D47-CCAF-21A7-F5E6-7CD4F36F6FF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832C7672-FAA8-E5EE-CFEC-7C2B38BB383E}"/>
              </a:ext>
            </a:extLst>
          </p:cNvPr>
          <p:cNvSpPr txBox="1"/>
          <p:nvPr/>
        </p:nvSpPr>
        <p:spPr>
          <a:xfrm>
            <a:off x="894935" y="245420"/>
            <a:ext cx="9964892" cy="461665"/>
          </a:xfrm>
          <a:prstGeom prst="rect">
            <a:avLst/>
          </a:prstGeom>
          <a:noFill/>
        </p:spPr>
        <p:txBody>
          <a:bodyPr wrap="square">
            <a:spAutoFit/>
          </a:bodyPr>
          <a:lstStyle/>
          <a:p>
            <a:r>
              <a:rPr lang="en-US" sz="2400" b="1" dirty="0">
                <a:latin typeface="Cairo Light" panose="00000400000000000000" pitchFamily="2" charset="-78"/>
                <a:cs typeface="Cairo Light" panose="00000400000000000000" pitchFamily="2" charset="-78"/>
              </a:rPr>
              <a:t>Four Reasons Why We Should Win This Fabulous Award</a:t>
            </a:r>
            <a:endParaRPr lang="ar-SA" sz="2400" b="1" dirty="0">
              <a:latin typeface="Cairo Light" panose="00000400000000000000" pitchFamily="2" charset="-78"/>
              <a:cs typeface="Cairo Light" panose="00000400000000000000" pitchFamily="2" charset="-78"/>
            </a:endParaRPr>
          </a:p>
        </p:txBody>
      </p:sp>
      <p:grpSp>
        <p:nvGrpSpPr>
          <p:cNvPr id="8" name="Group 7">
            <a:extLst>
              <a:ext uri="{FF2B5EF4-FFF2-40B4-BE49-F238E27FC236}">
                <a16:creationId xmlns:a16="http://schemas.microsoft.com/office/drawing/2014/main" id="{63DF04B3-6A47-A896-4F0A-BAB58C15C59F}"/>
              </a:ext>
            </a:extLst>
          </p:cNvPr>
          <p:cNvGrpSpPr/>
          <p:nvPr/>
        </p:nvGrpSpPr>
        <p:grpSpPr>
          <a:xfrm>
            <a:off x="2533423" y="7410376"/>
            <a:ext cx="7380058" cy="1034899"/>
            <a:chOff x="6396580" y="2486131"/>
            <a:chExt cx="5588897" cy="1034899"/>
          </a:xfrm>
        </p:grpSpPr>
        <p:sp>
          <p:nvSpPr>
            <p:cNvPr id="12" name="TextBox 11">
              <a:extLst>
                <a:ext uri="{FF2B5EF4-FFF2-40B4-BE49-F238E27FC236}">
                  <a16:creationId xmlns:a16="http://schemas.microsoft.com/office/drawing/2014/main" id="{95BB1EA8-9797-8526-E60E-C95DDA612E11}"/>
                </a:ext>
              </a:extLst>
            </p:cNvPr>
            <p:cNvSpPr txBox="1"/>
            <p:nvPr/>
          </p:nvSpPr>
          <p:spPr>
            <a:xfrm>
              <a:off x="6396580" y="2711677"/>
              <a:ext cx="1474812" cy="584775"/>
            </a:xfrm>
            <a:prstGeom prst="rect">
              <a:avLst/>
            </a:prstGeom>
            <a:noFill/>
          </p:spPr>
          <p:txBody>
            <a:bodyPr wrap="square" rtlCol="0">
              <a:spAutoFit/>
            </a:bodyPr>
            <a:lstStyle/>
            <a:p>
              <a:pPr marL="0" algn="r" defTabSz="914400" rtl="1" eaLnBrk="1" latinLnBrk="0" hangingPunct="1"/>
              <a:r>
                <a:rPr lang="en-US" sz="3200" b="1">
                  <a:highlight>
                    <a:srgbClr val="FFFF00"/>
                  </a:highlight>
                  <a:latin typeface="Cairo Light" panose="00000400000000000000" pitchFamily="2" charset="-78"/>
                  <a:cs typeface="Cairo Light" panose="00000400000000000000" pitchFamily="2" charset="-78"/>
                </a:rPr>
                <a:t>Insights</a:t>
              </a:r>
              <a:endParaRPr lang="en-SA" sz="1400">
                <a:highlight>
                  <a:srgbClr val="FFFF00"/>
                </a:highlight>
                <a:latin typeface="Cairo Light" panose="00000400000000000000" pitchFamily="2" charset="-78"/>
                <a:cs typeface="Cairo Light" panose="00000400000000000000" pitchFamily="2" charset="-78"/>
              </a:endParaRPr>
            </a:p>
          </p:txBody>
        </p:sp>
        <p:sp>
          <p:nvSpPr>
            <p:cNvPr id="20" name="TextBox 19">
              <a:extLst>
                <a:ext uri="{FF2B5EF4-FFF2-40B4-BE49-F238E27FC236}">
                  <a16:creationId xmlns:a16="http://schemas.microsoft.com/office/drawing/2014/main" id="{322E1684-8E85-EEEF-3F7A-EC3018CCF717}"/>
                </a:ext>
              </a:extLst>
            </p:cNvPr>
            <p:cNvSpPr txBox="1"/>
            <p:nvPr/>
          </p:nvSpPr>
          <p:spPr>
            <a:xfrm>
              <a:off x="8208310" y="2486131"/>
              <a:ext cx="3777167" cy="1034899"/>
            </a:xfrm>
            <a:prstGeom prst="rect">
              <a:avLst/>
            </a:prstGeom>
            <a:noFill/>
          </p:spPr>
          <p:txBody>
            <a:bodyPr wrap="square" lIns="91440" tIns="45720" rIns="91440" bIns="45720" rtlCol="0" anchor="t">
              <a:spAutoFit/>
            </a:bodyPr>
            <a:lstStyle/>
            <a:p>
              <a:pPr algn="r" rtl="1">
                <a:lnSpc>
                  <a:spcPct val="150000"/>
                </a:lnSpc>
              </a:pPr>
              <a:endParaRPr lang="en-US" sz="1400">
                <a:highlight>
                  <a:srgbClr val="FFFF00"/>
                </a:highlight>
                <a:latin typeface="Cairo Light" panose="00000400000000000000" pitchFamily="2" charset="-78"/>
                <a:cs typeface="Cairo Light" panose="00000400000000000000" pitchFamily="2" charset="-78"/>
              </a:endParaRPr>
            </a:p>
            <a:p>
              <a:pPr marL="285750" indent="-285750">
                <a:lnSpc>
                  <a:spcPct val="150000"/>
                </a:lnSpc>
                <a:buFont typeface="Wingdings" pitchFamily="2" charset="2"/>
                <a:buChar char="§"/>
              </a:pPr>
              <a:r>
                <a:rPr lang="en-US" sz="1400">
                  <a:highlight>
                    <a:srgbClr val="FFFF00"/>
                  </a:highlight>
                  <a:latin typeface="Cairo Light" panose="00000400000000000000" pitchFamily="2" charset="-78"/>
                  <a:cs typeface="Cairo Light" panose="00000400000000000000" pitchFamily="2" charset="-78"/>
                </a:rPr>
                <a:t>Men represented 55% of the total identified</a:t>
              </a:r>
            </a:p>
            <a:p>
              <a:pPr marL="285750" indent="-285750">
                <a:lnSpc>
                  <a:spcPct val="150000"/>
                </a:lnSpc>
                <a:buFont typeface="Wingdings" pitchFamily="2" charset="2"/>
                <a:buChar char="§"/>
              </a:pPr>
              <a:r>
                <a:rPr lang="en-US" sz="1400">
                  <a:highlight>
                    <a:srgbClr val="FFFF00"/>
                  </a:highlight>
                  <a:latin typeface="Cairo Light" panose="00000400000000000000" pitchFamily="2" charset="-78"/>
                  <a:cs typeface="Cairo Light" panose="00000400000000000000" pitchFamily="2" charset="-78"/>
                </a:rPr>
                <a:t>73% of those identified were over 50 years old</a:t>
              </a:r>
              <a:endParaRPr lang="ar-SA" sz="1400">
                <a:highlight>
                  <a:srgbClr val="FFFF00"/>
                </a:highlight>
                <a:latin typeface="Cairo Light" panose="00000400000000000000" pitchFamily="2" charset="-78"/>
                <a:cs typeface="Cairo Light" panose="00000400000000000000" pitchFamily="2" charset="-78"/>
              </a:endParaRPr>
            </a:p>
          </p:txBody>
        </p:sp>
      </p:grpSp>
      <p:sp>
        <p:nvSpPr>
          <p:cNvPr id="2" name="TextBox 1">
            <a:extLst>
              <a:ext uri="{FF2B5EF4-FFF2-40B4-BE49-F238E27FC236}">
                <a16:creationId xmlns:a16="http://schemas.microsoft.com/office/drawing/2014/main" id="{87A2C8F5-DCB9-3B2B-F096-CF05BC0827BB}"/>
              </a:ext>
            </a:extLst>
          </p:cNvPr>
          <p:cNvSpPr txBox="1"/>
          <p:nvPr/>
        </p:nvSpPr>
        <p:spPr>
          <a:xfrm>
            <a:off x="378557" y="3418114"/>
            <a:ext cx="2427514" cy="1681229"/>
          </a:xfrm>
          <a:prstGeom prst="rect">
            <a:avLst/>
          </a:prstGeom>
          <a:noFill/>
        </p:spPr>
        <p:txBody>
          <a:bodyPr wrap="square" rtlCol="0">
            <a:spAutoFit/>
          </a:bodyPr>
          <a:lstStyle/>
          <a:p>
            <a:pPr marL="285750" indent="-285750" algn="justLow">
              <a:lnSpc>
                <a:spcPct val="150000"/>
              </a:lnSpc>
              <a:buFont typeface="Wingdings" pitchFamily="2" charset="2"/>
              <a:buChar char="§"/>
            </a:pPr>
            <a:r>
              <a:rPr lang="en-US" sz="1400" dirty="0">
                <a:latin typeface="Cairo" pitchFamily="2" charset="-78"/>
                <a:cs typeface="Cairo" pitchFamily="2" charset="-78"/>
              </a:rPr>
              <a:t>This is the </a:t>
            </a:r>
            <a:r>
              <a:rPr lang="en-US" sz="1400" b="1" dirty="0">
                <a:latin typeface="Cairo" pitchFamily="2" charset="-78"/>
                <a:cs typeface="Cairo" pitchFamily="2" charset="-78"/>
              </a:rPr>
              <a:t>first initiative </a:t>
            </a:r>
            <a:r>
              <a:rPr lang="en-US" sz="1400" dirty="0">
                <a:latin typeface="Cairo" pitchFamily="2" charset="-78"/>
                <a:cs typeface="Cairo" pitchFamily="2" charset="-78"/>
              </a:rPr>
              <a:t>of its kind and scale in Saudi Arabia to adopt the digital twin concept in health care. </a:t>
            </a:r>
          </a:p>
        </p:txBody>
      </p:sp>
      <p:sp>
        <p:nvSpPr>
          <p:cNvPr id="14" name="TextBox 13">
            <a:extLst>
              <a:ext uri="{FF2B5EF4-FFF2-40B4-BE49-F238E27FC236}">
                <a16:creationId xmlns:a16="http://schemas.microsoft.com/office/drawing/2014/main" id="{2207DFB1-6847-7349-5FC9-6BC465CF6E43}"/>
              </a:ext>
            </a:extLst>
          </p:cNvPr>
          <p:cNvSpPr txBox="1"/>
          <p:nvPr/>
        </p:nvSpPr>
        <p:spPr>
          <a:xfrm>
            <a:off x="748671" y="2953243"/>
            <a:ext cx="1687286" cy="307777"/>
          </a:xfrm>
          <a:prstGeom prst="rect">
            <a:avLst/>
          </a:prstGeom>
          <a:noFill/>
        </p:spPr>
        <p:txBody>
          <a:bodyPr wrap="square">
            <a:spAutoFit/>
          </a:bodyPr>
          <a:lstStyle/>
          <a:p>
            <a:pPr algn="ctr"/>
            <a:r>
              <a:rPr lang="en-US" sz="1400" b="1" dirty="0">
                <a:latin typeface="Cairo" pitchFamily="2" charset="-78"/>
                <a:cs typeface="Cairo" pitchFamily="2" charset="-78"/>
              </a:rPr>
              <a:t>Novelty</a:t>
            </a:r>
          </a:p>
        </p:txBody>
      </p:sp>
      <p:sp>
        <p:nvSpPr>
          <p:cNvPr id="26" name="TextBox 25">
            <a:extLst>
              <a:ext uri="{FF2B5EF4-FFF2-40B4-BE49-F238E27FC236}">
                <a16:creationId xmlns:a16="http://schemas.microsoft.com/office/drawing/2014/main" id="{B055E54C-8E60-97BE-6B5A-D84CCBD95BE8}"/>
              </a:ext>
            </a:extLst>
          </p:cNvPr>
          <p:cNvSpPr txBox="1"/>
          <p:nvPr/>
        </p:nvSpPr>
        <p:spPr>
          <a:xfrm>
            <a:off x="3186514" y="3418114"/>
            <a:ext cx="2427514" cy="1358064"/>
          </a:xfrm>
          <a:prstGeom prst="rect">
            <a:avLst/>
          </a:prstGeom>
          <a:noFill/>
        </p:spPr>
        <p:txBody>
          <a:bodyPr wrap="square" rtlCol="0">
            <a:spAutoFit/>
          </a:bodyPr>
          <a:lstStyle/>
          <a:p>
            <a:pPr marL="285750" indent="-285750" algn="justLow">
              <a:lnSpc>
                <a:spcPct val="150000"/>
              </a:lnSpc>
              <a:buFont typeface="Wingdings" pitchFamily="2" charset="2"/>
              <a:buChar char="§"/>
            </a:pPr>
            <a:r>
              <a:rPr lang="en-US" sz="1400" dirty="0">
                <a:latin typeface="Cairo" pitchFamily="2" charset="-78"/>
                <a:cs typeface="Cairo" pitchFamily="2" charset="-78"/>
              </a:rPr>
              <a:t>The entire project is built by </a:t>
            </a:r>
            <a:r>
              <a:rPr lang="en-US" sz="1400" b="1" dirty="0">
                <a:latin typeface="Cairo" pitchFamily="2" charset="-78"/>
                <a:cs typeface="Cairo" pitchFamily="2" charset="-78"/>
              </a:rPr>
              <a:t>Saudi</a:t>
            </a:r>
            <a:r>
              <a:rPr lang="en-US" sz="1400" dirty="0">
                <a:latin typeface="Cairo" pitchFamily="2" charset="-78"/>
                <a:cs typeface="Cairo" pitchFamily="2" charset="-78"/>
              </a:rPr>
              <a:t> engineers and data scientists and clinicians. </a:t>
            </a:r>
          </a:p>
        </p:txBody>
      </p:sp>
      <p:sp>
        <p:nvSpPr>
          <p:cNvPr id="27" name="TextBox 26">
            <a:extLst>
              <a:ext uri="{FF2B5EF4-FFF2-40B4-BE49-F238E27FC236}">
                <a16:creationId xmlns:a16="http://schemas.microsoft.com/office/drawing/2014/main" id="{6F0E2B39-6CBF-EA84-80F7-775C08938F3F}"/>
              </a:ext>
            </a:extLst>
          </p:cNvPr>
          <p:cNvSpPr txBox="1"/>
          <p:nvPr/>
        </p:nvSpPr>
        <p:spPr>
          <a:xfrm>
            <a:off x="3556628" y="2953243"/>
            <a:ext cx="1687286" cy="307777"/>
          </a:xfrm>
          <a:prstGeom prst="rect">
            <a:avLst/>
          </a:prstGeom>
          <a:noFill/>
        </p:spPr>
        <p:txBody>
          <a:bodyPr wrap="square">
            <a:spAutoFit/>
          </a:bodyPr>
          <a:lstStyle/>
          <a:p>
            <a:r>
              <a:rPr lang="en-US" sz="1400" b="1" dirty="0">
                <a:latin typeface="Cairo" pitchFamily="2" charset="-78"/>
                <a:cs typeface="Cairo" pitchFamily="2" charset="-78"/>
              </a:rPr>
              <a:t>Saudi Workforce</a:t>
            </a:r>
            <a:endParaRPr lang="en-US" sz="1400" dirty="0">
              <a:latin typeface="Cairo" pitchFamily="2" charset="-78"/>
              <a:cs typeface="Cairo" pitchFamily="2" charset="-78"/>
            </a:endParaRPr>
          </a:p>
        </p:txBody>
      </p:sp>
      <p:sp>
        <p:nvSpPr>
          <p:cNvPr id="28" name="TextBox 27">
            <a:extLst>
              <a:ext uri="{FF2B5EF4-FFF2-40B4-BE49-F238E27FC236}">
                <a16:creationId xmlns:a16="http://schemas.microsoft.com/office/drawing/2014/main" id="{5E57B224-3607-AC2E-D628-7E572AB3CEB1}"/>
              </a:ext>
            </a:extLst>
          </p:cNvPr>
          <p:cNvSpPr txBox="1"/>
          <p:nvPr/>
        </p:nvSpPr>
        <p:spPr>
          <a:xfrm>
            <a:off x="5994471" y="3418114"/>
            <a:ext cx="2427514" cy="2650726"/>
          </a:xfrm>
          <a:prstGeom prst="rect">
            <a:avLst/>
          </a:prstGeom>
          <a:noFill/>
        </p:spPr>
        <p:txBody>
          <a:bodyPr wrap="square" rtlCol="0">
            <a:spAutoFit/>
          </a:bodyPr>
          <a:lstStyle/>
          <a:p>
            <a:pPr marL="285750" indent="-285750" algn="justLow">
              <a:lnSpc>
                <a:spcPct val="150000"/>
              </a:lnSpc>
              <a:buFont typeface="Wingdings" pitchFamily="2" charset="2"/>
              <a:buChar char="§"/>
            </a:pPr>
            <a:r>
              <a:rPr lang="en-US" sz="1400" dirty="0">
                <a:latin typeface="Cairo" pitchFamily="2" charset="-78"/>
                <a:cs typeface="Cairo" pitchFamily="2" charset="-78"/>
              </a:rPr>
              <a:t>In collaboration with the Ministry of health, we applied the AI- assisted diabetic screening on a national level on </a:t>
            </a:r>
            <a:r>
              <a:rPr lang="en-US" sz="1400" b="1" dirty="0">
                <a:latin typeface="Cairo" pitchFamily="2" charset="-78"/>
                <a:cs typeface="Cairo" pitchFamily="2" charset="-78"/>
              </a:rPr>
              <a:t>7.7 M</a:t>
            </a:r>
            <a:r>
              <a:rPr lang="en-US" sz="1400" dirty="0">
                <a:latin typeface="Cairo" pitchFamily="2" charset="-78"/>
                <a:cs typeface="Cairo" pitchFamily="2" charset="-78"/>
              </a:rPr>
              <a:t> residents in Saudi Arabia (fitting the inclusion –exclusion criteria).</a:t>
            </a:r>
          </a:p>
        </p:txBody>
      </p:sp>
      <p:sp>
        <p:nvSpPr>
          <p:cNvPr id="29" name="TextBox 28">
            <a:extLst>
              <a:ext uri="{FF2B5EF4-FFF2-40B4-BE49-F238E27FC236}">
                <a16:creationId xmlns:a16="http://schemas.microsoft.com/office/drawing/2014/main" id="{C2B72806-1476-A69C-3A3D-BD1BFF670EF7}"/>
              </a:ext>
            </a:extLst>
          </p:cNvPr>
          <p:cNvSpPr txBox="1"/>
          <p:nvPr/>
        </p:nvSpPr>
        <p:spPr>
          <a:xfrm>
            <a:off x="6364585" y="2953243"/>
            <a:ext cx="1687286" cy="307777"/>
          </a:xfrm>
          <a:prstGeom prst="rect">
            <a:avLst/>
          </a:prstGeom>
          <a:noFill/>
        </p:spPr>
        <p:txBody>
          <a:bodyPr wrap="square">
            <a:spAutoFit/>
          </a:bodyPr>
          <a:lstStyle/>
          <a:p>
            <a:pPr algn="ctr"/>
            <a:r>
              <a:rPr lang="en-US" sz="1400" b="1" dirty="0">
                <a:latin typeface="Cairo" pitchFamily="2" charset="-78"/>
                <a:cs typeface="Cairo" pitchFamily="2" charset="-78"/>
              </a:rPr>
              <a:t>Real application</a:t>
            </a:r>
          </a:p>
        </p:txBody>
      </p:sp>
      <p:sp>
        <p:nvSpPr>
          <p:cNvPr id="30" name="TextBox 29">
            <a:extLst>
              <a:ext uri="{FF2B5EF4-FFF2-40B4-BE49-F238E27FC236}">
                <a16:creationId xmlns:a16="http://schemas.microsoft.com/office/drawing/2014/main" id="{07A0A965-F4C9-9288-42EA-4877DCB516E9}"/>
              </a:ext>
            </a:extLst>
          </p:cNvPr>
          <p:cNvSpPr txBox="1"/>
          <p:nvPr/>
        </p:nvSpPr>
        <p:spPr>
          <a:xfrm>
            <a:off x="8802427" y="3418114"/>
            <a:ext cx="2427514" cy="1681229"/>
          </a:xfrm>
          <a:prstGeom prst="rect">
            <a:avLst/>
          </a:prstGeom>
          <a:noFill/>
        </p:spPr>
        <p:txBody>
          <a:bodyPr wrap="square" rtlCol="0">
            <a:spAutoFit/>
          </a:bodyPr>
          <a:lstStyle/>
          <a:p>
            <a:pPr marL="285750" indent="-285750" algn="justLow">
              <a:lnSpc>
                <a:spcPct val="150000"/>
              </a:lnSpc>
              <a:buFont typeface="Wingdings" pitchFamily="2" charset="2"/>
              <a:buChar char="§"/>
            </a:pPr>
            <a:r>
              <a:rPr lang="en-US" sz="1400" dirty="0">
                <a:latin typeface="Cairo" pitchFamily="2" charset="-78"/>
                <a:cs typeface="Cairo" pitchFamily="2" charset="-78"/>
              </a:rPr>
              <a:t>The initial model estimates showed that </a:t>
            </a:r>
            <a:r>
              <a:rPr lang="en-US" sz="1400" b="1" dirty="0">
                <a:latin typeface="Cairo" pitchFamily="2" charset="-78"/>
                <a:cs typeface="Cairo" pitchFamily="2" charset="-78"/>
              </a:rPr>
              <a:t>19,220</a:t>
            </a:r>
            <a:r>
              <a:rPr lang="en-US" sz="1400" dirty="0">
                <a:latin typeface="Cairo" pitchFamily="2" charset="-78"/>
                <a:cs typeface="Cairo" pitchFamily="2" charset="-78"/>
              </a:rPr>
              <a:t> individual are at high risk of having diabetes or prediabetic. </a:t>
            </a:r>
          </a:p>
        </p:txBody>
      </p:sp>
      <p:sp>
        <p:nvSpPr>
          <p:cNvPr id="31" name="TextBox 30">
            <a:extLst>
              <a:ext uri="{FF2B5EF4-FFF2-40B4-BE49-F238E27FC236}">
                <a16:creationId xmlns:a16="http://schemas.microsoft.com/office/drawing/2014/main" id="{ADA8BB20-FFCB-2201-AC35-FBF2BF89171B}"/>
              </a:ext>
            </a:extLst>
          </p:cNvPr>
          <p:cNvSpPr txBox="1"/>
          <p:nvPr/>
        </p:nvSpPr>
        <p:spPr>
          <a:xfrm>
            <a:off x="9172541" y="2953243"/>
            <a:ext cx="1687286" cy="307777"/>
          </a:xfrm>
          <a:prstGeom prst="rect">
            <a:avLst/>
          </a:prstGeom>
          <a:noFill/>
        </p:spPr>
        <p:txBody>
          <a:bodyPr wrap="square">
            <a:spAutoFit/>
          </a:bodyPr>
          <a:lstStyle/>
          <a:p>
            <a:pPr algn="ctr"/>
            <a:r>
              <a:rPr lang="en-US" sz="1400" b="1" dirty="0">
                <a:latin typeface="Cairo" pitchFamily="2" charset="-78"/>
                <a:cs typeface="Cairo" pitchFamily="2" charset="-78"/>
              </a:rPr>
              <a:t>Tangible Impact</a:t>
            </a:r>
          </a:p>
        </p:txBody>
      </p:sp>
      <p:pic>
        <p:nvPicPr>
          <p:cNvPr id="43" name="Picture 42">
            <a:extLst>
              <a:ext uri="{FF2B5EF4-FFF2-40B4-BE49-F238E27FC236}">
                <a16:creationId xmlns:a16="http://schemas.microsoft.com/office/drawing/2014/main" id="{A75059EA-952A-01A9-2910-48D7D8B5CBE5}"/>
              </a:ext>
            </a:extLst>
          </p:cNvPr>
          <p:cNvPicPr>
            <a:picLocks noChangeAspect="1"/>
          </p:cNvPicPr>
          <p:nvPr/>
        </p:nvPicPr>
        <p:blipFill>
          <a:blip r:embed="rId6"/>
          <a:srcRect/>
          <a:stretch/>
        </p:blipFill>
        <p:spPr>
          <a:xfrm>
            <a:off x="1086267" y="1863916"/>
            <a:ext cx="1012094" cy="1009465"/>
          </a:xfrm>
          <a:prstGeom prst="rect">
            <a:avLst/>
          </a:prstGeom>
        </p:spPr>
      </p:pic>
      <p:pic>
        <p:nvPicPr>
          <p:cNvPr id="44" name="Picture 43">
            <a:extLst>
              <a:ext uri="{FF2B5EF4-FFF2-40B4-BE49-F238E27FC236}">
                <a16:creationId xmlns:a16="http://schemas.microsoft.com/office/drawing/2014/main" id="{1E3E080A-CC0F-E568-20AA-2971CF83A8A7}"/>
              </a:ext>
            </a:extLst>
          </p:cNvPr>
          <p:cNvPicPr>
            <a:picLocks noChangeAspect="1"/>
          </p:cNvPicPr>
          <p:nvPr/>
        </p:nvPicPr>
        <p:blipFill>
          <a:blip r:embed="rId7"/>
          <a:srcRect/>
          <a:stretch/>
        </p:blipFill>
        <p:spPr>
          <a:xfrm>
            <a:off x="3737560" y="1862602"/>
            <a:ext cx="1012094" cy="1012094"/>
          </a:xfrm>
          <a:prstGeom prst="rect">
            <a:avLst/>
          </a:prstGeom>
        </p:spPr>
      </p:pic>
      <p:pic>
        <p:nvPicPr>
          <p:cNvPr id="45" name="Picture 44">
            <a:extLst>
              <a:ext uri="{FF2B5EF4-FFF2-40B4-BE49-F238E27FC236}">
                <a16:creationId xmlns:a16="http://schemas.microsoft.com/office/drawing/2014/main" id="{42BC5D88-A49D-96B7-38E9-7C4EC0870165}"/>
              </a:ext>
            </a:extLst>
          </p:cNvPr>
          <p:cNvPicPr>
            <a:picLocks noChangeAspect="1"/>
          </p:cNvPicPr>
          <p:nvPr/>
        </p:nvPicPr>
        <p:blipFill>
          <a:blip r:embed="rId8"/>
          <a:srcRect/>
          <a:stretch/>
        </p:blipFill>
        <p:spPr>
          <a:xfrm>
            <a:off x="6702181" y="1862602"/>
            <a:ext cx="1012094" cy="1012094"/>
          </a:xfrm>
          <a:prstGeom prst="rect">
            <a:avLst/>
          </a:prstGeom>
        </p:spPr>
      </p:pic>
      <p:pic>
        <p:nvPicPr>
          <p:cNvPr id="46" name="Picture 45" descr="A black background with a black square&#10;&#10;Description automatically generated with medium confidence">
            <a:extLst>
              <a:ext uri="{FF2B5EF4-FFF2-40B4-BE49-F238E27FC236}">
                <a16:creationId xmlns:a16="http://schemas.microsoft.com/office/drawing/2014/main" id="{830F0FF3-F8BC-44C6-093F-AC530A708C73}"/>
              </a:ext>
            </a:extLst>
          </p:cNvPr>
          <p:cNvPicPr>
            <a:picLocks noChangeAspect="1"/>
          </p:cNvPicPr>
          <p:nvPr/>
        </p:nvPicPr>
        <p:blipFill>
          <a:blip r:embed="rId9"/>
          <a:stretch>
            <a:fillRect/>
          </a:stretch>
        </p:blipFill>
        <p:spPr>
          <a:xfrm>
            <a:off x="9510137" y="1862602"/>
            <a:ext cx="1012094" cy="1012094"/>
          </a:xfrm>
          <a:prstGeom prst="rect">
            <a:avLst/>
          </a:prstGeom>
        </p:spPr>
      </p:pic>
    </p:spTree>
    <p:extLst>
      <p:ext uri="{BB962C8B-B14F-4D97-AF65-F5344CB8AC3E}">
        <p14:creationId xmlns:p14="http://schemas.microsoft.com/office/powerpoint/2010/main" val="1967271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4" name="Straight Connector 53">
            <a:extLst>
              <a:ext uri="{FF2B5EF4-FFF2-40B4-BE49-F238E27FC236}">
                <a16:creationId xmlns:a16="http://schemas.microsoft.com/office/drawing/2014/main" id="{CB3881B1-3C66-E044-915B-6390534517B3}"/>
              </a:ext>
            </a:extLst>
          </p:cNvPr>
          <p:cNvCxnSpPr>
            <a:cxnSpLocks/>
          </p:cNvCxnSpPr>
          <p:nvPr/>
        </p:nvCxnSpPr>
        <p:spPr>
          <a:xfrm>
            <a:off x="0" y="78684"/>
            <a:ext cx="0" cy="6858000"/>
          </a:xfrm>
          <a:prstGeom prst="line">
            <a:avLst/>
          </a:prstGeom>
          <a:ln>
            <a:solidFill>
              <a:schemeClr val="bg1">
                <a:alpha val="11463"/>
              </a:schemeClr>
            </a:solidFill>
          </a:ln>
        </p:spPr>
        <p:style>
          <a:lnRef idx="1">
            <a:schemeClr val="accent2"/>
          </a:lnRef>
          <a:fillRef idx="0">
            <a:schemeClr val="accent2"/>
          </a:fillRef>
          <a:effectRef idx="0">
            <a:schemeClr val="accent2"/>
          </a:effectRef>
          <a:fontRef idx="minor">
            <a:schemeClr val="tx1"/>
          </a:fontRef>
        </p:style>
      </p:cxnSp>
      <p:sp>
        <p:nvSpPr>
          <p:cNvPr id="16" name="TextBox 15">
            <a:extLst>
              <a:ext uri="{FF2B5EF4-FFF2-40B4-BE49-F238E27FC236}">
                <a16:creationId xmlns:a16="http://schemas.microsoft.com/office/drawing/2014/main" id="{4D2A39DB-CD5F-A240-8977-DA8D6BF2272E}"/>
              </a:ext>
            </a:extLst>
          </p:cNvPr>
          <p:cNvSpPr txBox="1"/>
          <p:nvPr/>
        </p:nvSpPr>
        <p:spPr>
          <a:xfrm flipH="1">
            <a:off x="6093794" y="2574080"/>
            <a:ext cx="5309068" cy="1719702"/>
          </a:xfrm>
          <a:prstGeom prst="rect">
            <a:avLst/>
          </a:prstGeom>
          <a:noFill/>
        </p:spPr>
        <p:txBody>
          <a:bodyPr wrap="square" lIns="91440" tIns="45720" rIns="91440" bIns="45720" rtlCol="0" anchor="t">
            <a:spAutoFit/>
          </a:bodyPr>
          <a:lstStyle/>
          <a:p>
            <a:pPr algn="just" defTabSz="914400">
              <a:lnSpc>
                <a:spcPct val="150000"/>
              </a:lnSpc>
              <a:defRPr/>
            </a:pPr>
            <a:r>
              <a:rPr kumimoji="0" lang="en-US" b="1" i="0" u="none" strike="noStrike" kern="1200" cap="none" spc="0" normalizeH="0" baseline="0" noProof="0" dirty="0">
                <a:ln>
                  <a:noFill/>
                </a:ln>
                <a:solidFill>
                  <a:schemeClr val="accent6"/>
                </a:solidFill>
                <a:effectLst/>
                <a:uLnTx/>
                <a:uFillTx/>
                <a:latin typeface="Cairo"/>
                <a:cs typeface="Cairo"/>
              </a:rPr>
              <a:t>Definition:</a:t>
            </a:r>
          </a:p>
          <a:p>
            <a:pPr algn="just" defTabSz="914400">
              <a:lnSpc>
                <a:spcPct val="150000"/>
              </a:lnSpc>
              <a:defRPr/>
            </a:pPr>
            <a:r>
              <a:rPr kumimoji="0" lang="en-US" i="0" u="none" strike="noStrike" kern="1200" cap="none" spc="0" normalizeH="0" baseline="0" noProof="0" dirty="0">
                <a:ln>
                  <a:noFill/>
                </a:ln>
                <a:solidFill>
                  <a:srgbClr val="000000"/>
                </a:solidFill>
                <a:effectLst/>
                <a:uLnTx/>
                <a:uFillTx/>
                <a:latin typeface="Cairo"/>
                <a:cs typeface="Cairo"/>
              </a:rPr>
              <a:t>A digital twin is a virtual presence representing a physical entity through data modeling, sensors, and artificial intelligence systems.</a:t>
            </a:r>
            <a:endParaRPr lang="ar-SA" b="1" i="0" u="none" strike="noStrike" kern="1200" cap="none" spc="0" normalizeH="0" baseline="0" noProof="0" dirty="0">
              <a:ln>
                <a:noFill/>
              </a:ln>
              <a:solidFill>
                <a:srgbClr val="000000"/>
              </a:solidFill>
              <a:effectLst/>
              <a:uLnTx/>
              <a:uFillTx/>
              <a:latin typeface="Cairo"/>
              <a:cs typeface="Cairo"/>
            </a:endParaRPr>
          </a:p>
        </p:txBody>
      </p:sp>
      <p:sp>
        <p:nvSpPr>
          <p:cNvPr id="19" name="TextBox 18">
            <a:extLst>
              <a:ext uri="{FF2B5EF4-FFF2-40B4-BE49-F238E27FC236}">
                <a16:creationId xmlns:a16="http://schemas.microsoft.com/office/drawing/2014/main" id="{B613B41B-02B3-AD44-BBE9-B820310F942F}"/>
              </a:ext>
            </a:extLst>
          </p:cNvPr>
          <p:cNvSpPr txBox="1"/>
          <p:nvPr/>
        </p:nvSpPr>
        <p:spPr>
          <a:xfrm flipH="1">
            <a:off x="981429" y="1140317"/>
            <a:ext cx="7716257" cy="600164"/>
          </a:xfrm>
          <a:prstGeom prst="rect">
            <a:avLst/>
          </a:prstGeom>
          <a:noFill/>
        </p:spPr>
        <p:txBody>
          <a:bodyPr wrap="square" rtlCol="0">
            <a:spAutoFit/>
          </a:bodyPr>
          <a:lstStyle/>
          <a:p>
            <a:pPr marL="0" marR="0" lvl="0" indent="0" algn="l" defTabSz="914400" eaLnBrk="1" fontAlgn="auto" latinLnBrk="0" hangingPunct="1">
              <a:lnSpc>
                <a:spcPct val="150000"/>
              </a:lnSpc>
              <a:spcBef>
                <a:spcPts val="0"/>
              </a:spcBef>
              <a:spcAft>
                <a:spcPts val="0"/>
              </a:spcAft>
              <a:buClrTx/>
              <a:buSzTx/>
              <a:buFontTx/>
              <a:buNone/>
              <a:tabLst/>
              <a:defRPr/>
            </a:pPr>
            <a:r>
              <a:rPr lang="en-US" sz="2400" b="1" dirty="0">
                <a:latin typeface="Cairo" pitchFamily="2" charset="-78"/>
                <a:cs typeface="Cairo" pitchFamily="2" charset="-78"/>
              </a:rPr>
              <a:t>How Can Digital Twin Support The Model Of Care? </a:t>
            </a:r>
            <a:endParaRPr kumimoji="0" lang="en-US" sz="2400" b="1" i="0" u="none" strike="noStrike" kern="1200" cap="none" spc="0" normalizeH="0" baseline="0" noProof="0" dirty="0">
              <a:ln>
                <a:noFill/>
              </a:ln>
              <a:effectLst/>
              <a:uLnTx/>
              <a:uFillTx/>
              <a:latin typeface="Cairo" pitchFamily="2" charset="-78"/>
              <a:ea typeface="+mn-ea"/>
              <a:cs typeface="Cairo" pitchFamily="2" charset="-78"/>
            </a:endParaRPr>
          </a:p>
        </p:txBody>
      </p:sp>
      <p:sp>
        <p:nvSpPr>
          <p:cNvPr id="6" name="object 3">
            <a:extLst>
              <a:ext uri="{FF2B5EF4-FFF2-40B4-BE49-F238E27FC236}">
                <a16:creationId xmlns:a16="http://schemas.microsoft.com/office/drawing/2014/main" id="{C8CDB341-4B57-FC6D-0E07-F62736617796}"/>
              </a:ext>
            </a:extLst>
          </p:cNvPr>
          <p:cNvSpPr txBox="1">
            <a:spLocks/>
          </p:cNvSpPr>
          <p:nvPr/>
        </p:nvSpPr>
        <p:spPr>
          <a:xfrm>
            <a:off x="1015324" y="171349"/>
            <a:ext cx="9024726" cy="504625"/>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gn="l">
              <a:lnSpc>
                <a:spcPct val="100000"/>
              </a:lnSpc>
              <a:spcBef>
                <a:spcPts val="95"/>
              </a:spcBef>
            </a:pPr>
            <a:r>
              <a:rPr lang="en-US" sz="3200" dirty="0">
                <a:latin typeface="Cairo" pitchFamily="2" charset="-78"/>
                <a:cs typeface="Cairo" pitchFamily="2" charset="-78"/>
              </a:rPr>
              <a:t>The Need for Digital Twin in Healthcare</a:t>
            </a:r>
            <a:endParaRPr lang="ar-SA" sz="3200" dirty="0">
              <a:latin typeface="Cairo" pitchFamily="2" charset="-78"/>
              <a:cs typeface="Cairo" pitchFamily="2" charset="-78"/>
            </a:endParaRPr>
          </a:p>
        </p:txBody>
      </p:sp>
      <p:grpSp>
        <p:nvGrpSpPr>
          <p:cNvPr id="33" name="Group 32">
            <a:extLst>
              <a:ext uri="{FF2B5EF4-FFF2-40B4-BE49-F238E27FC236}">
                <a16:creationId xmlns:a16="http://schemas.microsoft.com/office/drawing/2014/main" id="{E639EBE0-F370-9A35-5A9E-3C507C716E63}"/>
              </a:ext>
            </a:extLst>
          </p:cNvPr>
          <p:cNvGrpSpPr/>
          <p:nvPr/>
        </p:nvGrpSpPr>
        <p:grpSpPr>
          <a:xfrm>
            <a:off x="888423" y="2637433"/>
            <a:ext cx="3568994" cy="3091237"/>
            <a:chOff x="667442" y="2916604"/>
            <a:chExt cx="4550546" cy="3941396"/>
          </a:xfrm>
        </p:grpSpPr>
        <p:grpSp>
          <p:nvGrpSpPr>
            <p:cNvPr id="31" name="Group 30">
              <a:extLst>
                <a:ext uri="{FF2B5EF4-FFF2-40B4-BE49-F238E27FC236}">
                  <a16:creationId xmlns:a16="http://schemas.microsoft.com/office/drawing/2014/main" id="{CEC0823D-863F-9342-65C0-18FBD7F10C61}"/>
                </a:ext>
              </a:extLst>
            </p:cNvPr>
            <p:cNvGrpSpPr/>
            <p:nvPr/>
          </p:nvGrpSpPr>
          <p:grpSpPr>
            <a:xfrm>
              <a:off x="667442" y="2916604"/>
              <a:ext cx="4550546" cy="3941396"/>
              <a:chOff x="171228" y="1986562"/>
              <a:chExt cx="5948428" cy="5183456"/>
            </a:xfrm>
          </p:grpSpPr>
          <p:pic>
            <p:nvPicPr>
              <p:cNvPr id="14" name="object 2">
                <a:extLst>
                  <a:ext uri="{FF2B5EF4-FFF2-40B4-BE49-F238E27FC236}">
                    <a16:creationId xmlns:a16="http://schemas.microsoft.com/office/drawing/2014/main" id="{74EF161F-4698-703F-49F7-204F1AC357F1}"/>
                  </a:ext>
                </a:extLst>
              </p:cNvPr>
              <p:cNvPicPr/>
              <p:nvPr/>
            </p:nvPicPr>
            <p:blipFill rotWithShape="1">
              <a:blip r:embed="rId3" cstate="print"/>
              <a:srcRect l="26955"/>
              <a:stretch/>
            </p:blipFill>
            <p:spPr>
              <a:xfrm>
                <a:off x="382733" y="1986562"/>
                <a:ext cx="5579452" cy="5183456"/>
              </a:xfrm>
              <a:prstGeom prst="rect">
                <a:avLst/>
              </a:prstGeom>
            </p:spPr>
          </p:pic>
          <p:grpSp>
            <p:nvGrpSpPr>
              <p:cNvPr id="15" name="object 36">
                <a:extLst>
                  <a:ext uri="{FF2B5EF4-FFF2-40B4-BE49-F238E27FC236}">
                    <a16:creationId xmlns:a16="http://schemas.microsoft.com/office/drawing/2014/main" id="{B7D675DD-FF01-680A-A562-3E943973A28A}"/>
                  </a:ext>
                </a:extLst>
              </p:cNvPr>
              <p:cNvGrpSpPr/>
              <p:nvPr/>
            </p:nvGrpSpPr>
            <p:grpSpPr>
              <a:xfrm>
                <a:off x="1458956" y="2283565"/>
                <a:ext cx="2750185" cy="4833620"/>
                <a:chOff x="3286023" y="1696542"/>
                <a:chExt cx="2750185" cy="4833620"/>
              </a:xfrm>
            </p:grpSpPr>
            <p:pic>
              <p:nvPicPr>
                <p:cNvPr id="17" name="object 37">
                  <a:extLst>
                    <a:ext uri="{FF2B5EF4-FFF2-40B4-BE49-F238E27FC236}">
                      <a16:creationId xmlns:a16="http://schemas.microsoft.com/office/drawing/2014/main" id="{D7AE0E44-A477-E1F6-4D43-24083EB4C594}"/>
                    </a:ext>
                  </a:extLst>
                </p:cNvPr>
                <p:cNvPicPr/>
                <p:nvPr/>
              </p:nvPicPr>
              <p:blipFill>
                <a:blip r:embed="rId4" cstate="print"/>
                <a:stretch>
                  <a:fillRect/>
                </a:stretch>
              </p:blipFill>
              <p:spPr>
                <a:xfrm>
                  <a:off x="4782769" y="3879494"/>
                  <a:ext cx="471068" cy="491185"/>
                </a:xfrm>
                <a:prstGeom prst="rect">
                  <a:avLst/>
                </a:prstGeom>
              </p:spPr>
            </p:pic>
            <p:pic>
              <p:nvPicPr>
                <p:cNvPr id="18" name="object 38">
                  <a:extLst>
                    <a:ext uri="{FF2B5EF4-FFF2-40B4-BE49-F238E27FC236}">
                      <a16:creationId xmlns:a16="http://schemas.microsoft.com/office/drawing/2014/main" id="{E20E0D8A-16CE-9ED1-D992-B22F10D127C2}"/>
                    </a:ext>
                  </a:extLst>
                </p:cNvPr>
                <p:cNvPicPr/>
                <p:nvPr/>
              </p:nvPicPr>
              <p:blipFill>
                <a:blip r:embed="rId5" cstate="print"/>
                <a:stretch>
                  <a:fillRect/>
                </a:stretch>
              </p:blipFill>
              <p:spPr>
                <a:xfrm>
                  <a:off x="4581042" y="2386380"/>
                  <a:ext cx="503897" cy="126707"/>
                </a:xfrm>
                <a:prstGeom prst="rect">
                  <a:avLst/>
                </a:prstGeom>
              </p:spPr>
            </p:pic>
            <p:pic>
              <p:nvPicPr>
                <p:cNvPr id="20" name="object 39">
                  <a:extLst>
                    <a:ext uri="{FF2B5EF4-FFF2-40B4-BE49-F238E27FC236}">
                      <a16:creationId xmlns:a16="http://schemas.microsoft.com/office/drawing/2014/main" id="{89A1AB28-A14D-3B6D-71A2-BF6EB20E33E2}"/>
                    </a:ext>
                  </a:extLst>
                </p:cNvPr>
                <p:cNvPicPr/>
                <p:nvPr/>
              </p:nvPicPr>
              <p:blipFill>
                <a:blip r:embed="rId6" cstate="print"/>
                <a:stretch>
                  <a:fillRect/>
                </a:stretch>
              </p:blipFill>
              <p:spPr>
                <a:xfrm>
                  <a:off x="5160937" y="2379675"/>
                  <a:ext cx="278841" cy="132534"/>
                </a:xfrm>
                <a:prstGeom prst="rect">
                  <a:avLst/>
                </a:prstGeom>
              </p:spPr>
            </p:pic>
            <p:pic>
              <p:nvPicPr>
                <p:cNvPr id="21" name="object 40">
                  <a:extLst>
                    <a:ext uri="{FF2B5EF4-FFF2-40B4-BE49-F238E27FC236}">
                      <a16:creationId xmlns:a16="http://schemas.microsoft.com/office/drawing/2014/main" id="{32999AE7-170E-085D-F6EB-36B347B66E0E}"/>
                    </a:ext>
                  </a:extLst>
                </p:cNvPr>
                <p:cNvPicPr/>
                <p:nvPr/>
              </p:nvPicPr>
              <p:blipFill>
                <a:blip r:embed="rId7" cstate="print"/>
                <a:stretch>
                  <a:fillRect/>
                </a:stretch>
              </p:blipFill>
              <p:spPr>
                <a:xfrm>
                  <a:off x="4614430" y="2711602"/>
                  <a:ext cx="397446" cy="119164"/>
                </a:xfrm>
                <a:prstGeom prst="rect">
                  <a:avLst/>
                </a:prstGeom>
              </p:spPr>
            </p:pic>
            <p:sp>
              <p:nvSpPr>
                <p:cNvPr id="22" name="object 41">
                  <a:extLst>
                    <a:ext uri="{FF2B5EF4-FFF2-40B4-BE49-F238E27FC236}">
                      <a16:creationId xmlns:a16="http://schemas.microsoft.com/office/drawing/2014/main" id="{783BD3D3-9D6E-D399-B09D-CA7E6B08DCD1}"/>
                    </a:ext>
                  </a:extLst>
                </p:cNvPr>
                <p:cNvSpPr/>
                <p:nvPr/>
              </p:nvSpPr>
              <p:spPr>
                <a:xfrm>
                  <a:off x="5029479" y="2687853"/>
                  <a:ext cx="21590" cy="105410"/>
                </a:xfrm>
                <a:custGeom>
                  <a:avLst/>
                  <a:gdLst/>
                  <a:ahLst/>
                  <a:cxnLst/>
                  <a:rect l="l" t="t" r="r" b="b"/>
                  <a:pathLst>
                    <a:path w="21589" h="105410">
                      <a:moveTo>
                        <a:pt x="0" y="102539"/>
                      </a:moveTo>
                      <a:lnTo>
                        <a:pt x="698" y="103797"/>
                      </a:lnTo>
                      <a:lnTo>
                        <a:pt x="2654" y="104635"/>
                      </a:lnTo>
                      <a:lnTo>
                        <a:pt x="4889" y="105054"/>
                      </a:lnTo>
                      <a:lnTo>
                        <a:pt x="12852" y="105333"/>
                      </a:lnTo>
                      <a:lnTo>
                        <a:pt x="17741" y="104495"/>
                      </a:lnTo>
                      <a:lnTo>
                        <a:pt x="18580" y="103797"/>
                      </a:lnTo>
                      <a:lnTo>
                        <a:pt x="18999" y="102958"/>
                      </a:lnTo>
                      <a:lnTo>
                        <a:pt x="21234" y="2933"/>
                      </a:lnTo>
                      <a:lnTo>
                        <a:pt x="20535" y="1676"/>
                      </a:lnTo>
                      <a:lnTo>
                        <a:pt x="18580" y="838"/>
                      </a:lnTo>
                      <a:lnTo>
                        <a:pt x="15227" y="139"/>
                      </a:lnTo>
                      <a:lnTo>
                        <a:pt x="11874" y="0"/>
                      </a:lnTo>
                      <a:lnTo>
                        <a:pt x="8521" y="0"/>
                      </a:lnTo>
                      <a:lnTo>
                        <a:pt x="5029" y="419"/>
                      </a:lnTo>
                      <a:lnTo>
                        <a:pt x="3073" y="1257"/>
                      </a:lnTo>
                      <a:lnTo>
                        <a:pt x="2235" y="3073"/>
                      </a:lnTo>
                      <a:lnTo>
                        <a:pt x="0" y="102539"/>
                      </a:lnTo>
                      <a:close/>
                    </a:path>
                  </a:pathLst>
                </a:custGeom>
                <a:solidFill>
                  <a:srgbClr val="000000"/>
                </a:solidFill>
              </p:spPr>
              <p:txBody>
                <a:bodyPr wrap="square" lIns="0" tIns="0" rIns="0" bIns="0" rtlCol="0"/>
                <a:lstStyle/>
                <a:p>
                  <a:endParaRPr/>
                </a:p>
              </p:txBody>
            </p:sp>
            <p:pic>
              <p:nvPicPr>
                <p:cNvPr id="23" name="object 42">
                  <a:extLst>
                    <a:ext uri="{FF2B5EF4-FFF2-40B4-BE49-F238E27FC236}">
                      <a16:creationId xmlns:a16="http://schemas.microsoft.com/office/drawing/2014/main" id="{7BAE2B09-1B89-FC20-AB75-57351AA2ABA0}"/>
                    </a:ext>
                  </a:extLst>
                </p:cNvPr>
                <p:cNvPicPr/>
                <p:nvPr/>
              </p:nvPicPr>
              <p:blipFill>
                <a:blip r:embed="rId8" cstate="print"/>
                <a:stretch>
                  <a:fillRect/>
                </a:stretch>
              </p:blipFill>
              <p:spPr>
                <a:xfrm>
                  <a:off x="5099888" y="2699169"/>
                  <a:ext cx="278980" cy="135007"/>
                </a:xfrm>
                <a:prstGeom prst="rect">
                  <a:avLst/>
                </a:prstGeom>
              </p:spPr>
            </p:pic>
            <p:pic>
              <p:nvPicPr>
                <p:cNvPr id="24" name="object 43">
                  <a:extLst>
                    <a:ext uri="{FF2B5EF4-FFF2-40B4-BE49-F238E27FC236}">
                      <a16:creationId xmlns:a16="http://schemas.microsoft.com/office/drawing/2014/main" id="{E79DA577-D01F-3341-AD21-5E5AB29DD344}"/>
                    </a:ext>
                  </a:extLst>
                </p:cNvPr>
                <p:cNvPicPr/>
                <p:nvPr/>
              </p:nvPicPr>
              <p:blipFill>
                <a:blip r:embed="rId9" cstate="print"/>
                <a:stretch>
                  <a:fillRect/>
                </a:stretch>
              </p:blipFill>
              <p:spPr>
                <a:xfrm>
                  <a:off x="4351655" y="2982760"/>
                  <a:ext cx="1324775" cy="595680"/>
                </a:xfrm>
                <a:prstGeom prst="rect">
                  <a:avLst/>
                </a:prstGeom>
              </p:spPr>
            </p:pic>
            <p:pic>
              <p:nvPicPr>
                <p:cNvPr id="25" name="object 44">
                  <a:extLst>
                    <a:ext uri="{FF2B5EF4-FFF2-40B4-BE49-F238E27FC236}">
                      <a16:creationId xmlns:a16="http://schemas.microsoft.com/office/drawing/2014/main" id="{7DE4B379-2654-4B87-7CAE-8DB865D1271C}"/>
                    </a:ext>
                  </a:extLst>
                </p:cNvPr>
                <p:cNvPicPr/>
                <p:nvPr/>
              </p:nvPicPr>
              <p:blipFill>
                <a:blip r:embed="rId10" cstate="print"/>
                <a:stretch>
                  <a:fillRect/>
                </a:stretch>
              </p:blipFill>
              <p:spPr>
                <a:xfrm>
                  <a:off x="4337405" y="2046071"/>
                  <a:ext cx="1366964" cy="225615"/>
                </a:xfrm>
                <a:prstGeom prst="rect">
                  <a:avLst/>
                </a:prstGeom>
              </p:spPr>
            </p:pic>
            <p:pic>
              <p:nvPicPr>
                <p:cNvPr id="26" name="object 45">
                  <a:extLst>
                    <a:ext uri="{FF2B5EF4-FFF2-40B4-BE49-F238E27FC236}">
                      <a16:creationId xmlns:a16="http://schemas.microsoft.com/office/drawing/2014/main" id="{54D33798-8894-7F0E-32EF-9BA23ACA54FE}"/>
                    </a:ext>
                  </a:extLst>
                </p:cNvPr>
                <p:cNvPicPr/>
                <p:nvPr/>
              </p:nvPicPr>
              <p:blipFill>
                <a:blip r:embed="rId11" cstate="print"/>
                <a:stretch>
                  <a:fillRect/>
                </a:stretch>
              </p:blipFill>
              <p:spPr>
                <a:xfrm>
                  <a:off x="4027411" y="1696542"/>
                  <a:ext cx="892962" cy="319354"/>
                </a:xfrm>
                <a:prstGeom prst="rect">
                  <a:avLst/>
                </a:prstGeom>
              </p:spPr>
            </p:pic>
            <p:pic>
              <p:nvPicPr>
                <p:cNvPr id="27" name="object 46">
                  <a:extLst>
                    <a:ext uri="{FF2B5EF4-FFF2-40B4-BE49-F238E27FC236}">
                      <a16:creationId xmlns:a16="http://schemas.microsoft.com/office/drawing/2014/main" id="{4C3F50D5-8BE0-CD65-F91E-E8F5DF25B603}"/>
                    </a:ext>
                  </a:extLst>
                </p:cNvPr>
                <p:cNvPicPr/>
                <p:nvPr/>
              </p:nvPicPr>
              <p:blipFill>
                <a:blip r:embed="rId12" cstate="print"/>
                <a:stretch>
                  <a:fillRect/>
                </a:stretch>
              </p:blipFill>
              <p:spPr>
                <a:xfrm>
                  <a:off x="4985054" y="1702688"/>
                  <a:ext cx="1050963" cy="314185"/>
                </a:xfrm>
                <a:prstGeom prst="rect">
                  <a:avLst/>
                </a:prstGeom>
              </p:spPr>
            </p:pic>
            <p:pic>
              <p:nvPicPr>
                <p:cNvPr id="28" name="object 47">
                  <a:extLst>
                    <a:ext uri="{FF2B5EF4-FFF2-40B4-BE49-F238E27FC236}">
                      <a16:creationId xmlns:a16="http://schemas.microsoft.com/office/drawing/2014/main" id="{7688C234-3DCD-7216-2BA3-FCA84A4E11B7}"/>
                    </a:ext>
                  </a:extLst>
                </p:cNvPr>
                <p:cNvPicPr/>
                <p:nvPr/>
              </p:nvPicPr>
              <p:blipFill>
                <a:blip r:embed="rId13" cstate="print"/>
                <a:stretch>
                  <a:fillRect/>
                </a:stretch>
              </p:blipFill>
              <p:spPr>
                <a:xfrm>
                  <a:off x="3286023" y="5914923"/>
                  <a:ext cx="821016" cy="614917"/>
                </a:xfrm>
                <a:prstGeom prst="rect">
                  <a:avLst/>
                </a:prstGeom>
              </p:spPr>
            </p:pic>
          </p:grpSp>
          <p:sp>
            <p:nvSpPr>
              <p:cNvPr id="29" name="object 48">
                <a:extLst>
                  <a:ext uri="{FF2B5EF4-FFF2-40B4-BE49-F238E27FC236}">
                    <a16:creationId xmlns:a16="http://schemas.microsoft.com/office/drawing/2014/main" id="{41D2F7DE-27B1-6208-3BBD-1C47F2880FB7}"/>
                  </a:ext>
                </a:extLst>
              </p:cNvPr>
              <p:cNvSpPr txBox="1"/>
              <p:nvPr/>
            </p:nvSpPr>
            <p:spPr>
              <a:xfrm>
                <a:off x="171228" y="3099231"/>
                <a:ext cx="310027" cy="2155646"/>
              </a:xfrm>
              <a:prstGeom prst="rect">
                <a:avLst/>
              </a:prstGeom>
            </p:spPr>
            <p:txBody>
              <a:bodyPr vert="vert270" wrap="square" lIns="0" tIns="0" rIns="0" bIns="0" rtlCol="0">
                <a:spAutoFit/>
              </a:bodyPr>
              <a:lstStyle/>
              <a:p>
                <a:pPr marL="12700">
                  <a:lnSpc>
                    <a:spcPts val="1570"/>
                  </a:lnSpc>
                </a:pPr>
                <a:r>
                  <a:rPr sz="1100" b="1" spc="-150">
                    <a:solidFill>
                      <a:srgbClr val="00749B"/>
                    </a:solidFill>
                    <a:latin typeface="Arial"/>
                    <a:cs typeface="Arial"/>
                  </a:rPr>
                  <a:t>Chronic</a:t>
                </a:r>
                <a:r>
                  <a:rPr sz="1100" b="1" spc="-75">
                    <a:solidFill>
                      <a:srgbClr val="00749B"/>
                    </a:solidFill>
                    <a:latin typeface="Arial"/>
                    <a:cs typeface="Arial"/>
                  </a:rPr>
                  <a:t> </a:t>
                </a:r>
                <a:r>
                  <a:rPr sz="1100" b="1" spc="-114">
                    <a:solidFill>
                      <a:srgbClr val="00749B"/>
                    </a:solidFill>
                    <a:latin typeface="Arial"/>
                    <a:cs typeface="Arial"/>
                  </a:rPr>
                  <a:t>Care</a:t>
                </a:r>
                <a:endParaRPr sz="1100">
                  <a:latin typeface="Arial"/>
                  <a:cs typeface="Arial"/>
                </a:endParaRPr>
              </a:p>
            </p:txBody>
          </p:sp>
          <p:sp>
            <p:nvSpPr>
              <p:cNvPr id="30" name="object 49">
                <a:extLst>
                  <a:ext uri="{FF2B5EF4-FFF2-40B4-BE49-F238E27FC236}">
                    <a16:creationId xmlns:a16="http://schemas.microsoft.com/office/drawing/2014/main" id="{4BFDC8D1-4D35-5B96-D28C-6801B18EC1E7}"/>
                  </a:ext>
                </a:extLst>
              </p:cNvPr>
              <p:cNvSpPr txBox="1"/>
              <p:nvPr/>
            </p:nvSpPr>
            <p:spPr>
              <a:xfrm>
                <a:off x="5804714" y="3933940"/>
                <a:ext cx="314942" cy="1867732"/>
              </a:xfrm>
              <a:prstGeom prst="rect">
                <a:avLst/>
              </a:prstGeom>
            </p:spPr>
            <p:txBody>
              <a:bodyPr vert="vert" wrap="square" lIns="0" tIns="0" rIns="0" bIns="0" rtlCol="0">
                <a:spAutoFit/>
              </a:bodyPr>
              <a:lstStyle/>
              <a:p>
                <a:pPr marL="12700">
                  <a:lnSpc>
                    <a:spcPts val="1570"/>
                  </a:lnSpc>
                </a:pPr>
                <a:r>
                  <a:rPr sz="1200" b="1" spc="-130">
                    <a:solidFill>
                      <a:srgbClr val="9CA700"/>
                    </a:solidFill>
                    <a:latin typeface="Arial"/>
                    <a:cs typeface="Arial"/>
                  </a:rPr>
                  <a:t>Planned</a:t>
                </a:r>
                <a:r>
                  <a:rPr sz="1200" b="1" spc="-50">
                    <a:solidFill>
                      <a:srgbClr val="9CA700"/>
                    </a:solidFill>
                    <a:latin typeface="Arial"/>
                    <a:cs typeface="Arial"/>
                  </a:rPr>
                  <a:t> </a:t>
                </a:r>
                <a:r>
                  <a:rPr sz="1200" b="1" spc="-114">
                    <a:solidFill>
                      <a:srgbClr val="9CA700"/>
                    </a:solidFill>
                    <a:latin typeface="Arial"/>
                    <a:cs typeface="Arial"/>
                  </a:rPr>
                  <a:t>Care</a:t>
                </a:r>
                <a:endParaRPr sz="1200">
                  <a:latin typeface="Arial"/>
                  <a:cs typeface="Arial"/>
                </a:endParaRPr>
              </a:p>
            </p:txBody>
          </p:sp>
        </p:grpSp>
        <p:sp>
          <p:nvSpPr>
            <p:cNvPr id="32" name="Rectangle 31">
              <a:extLst>
                <a:ext uri="{FF2B5EF4-FFF2-40B4-BE49-F238E27FC236}">
                  <a16:creationId xmlns:a16="http://schemas.microsoft.com/office/drawing/2014/main" id="{CC0DF8FC-A1F7-E2A6-EC6B-65134C6001FE}"/>
                </a:ext>
              </a:extLst>
            </p:cNvPr>
            <p:cNvSpPr/>
            <p:nvPr/>
          </p:nvSpPr>
          <p:spPr>
            <a:xfrm>
              <a:off x="786028" y="3353930"/>
              <a:ext cx="478328" cy="85569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4" name="TextBox 33">
            <a:extLst>
              <a:ext uri="{FF2B5EF4-FFF2-40B4-BE49-F238E27FC236}">
                <a16:creationId xmlns:a16="http://schemas.microsoft.com/office/drawing/2014/main" id="{610973B3-8120-B8A1-0063-7086DB2CBDBA}"/>
              </a:ext>
            </a:extLst>
          </p:cNvPr>
          <p:cNvSpPr txBox="1"/>
          <p:nvPr/>
        </p:nvSpPr>
        <p:spPr>
          <a:xfrm>
            <a:off x="1729767" y="6071667"/>
            <a:ext cx="1585690" cy="307777"/>
          </a:xfrm>
          <a:prstGeom prst="rect">
            <a:avLst/>
          </a:prstGeom>
          <a:noFill/>
        </p:spPr>
        <p:txBody>
          <a:bodyPr wrap="none" rtlCol="0">
            <a:spAutoFit/>
          </a:bodyPr>
          <a:lstStyle/>
          <a:p>
            <a:r>
              <a:rPr lang="en-US" sz="1400" b="1" dirty="0">
                <a:latin typeface="Cairo" pitchFamily="2" charset="-78"/>
                <a:cs typeface="Cairo" pitchFamily="2" charset="-78"/>
              </a:rPr>
              <a:t>The Model of Care</a:t>
            </a:r>
          </a:p>
        </p:txBody>
      </p:sp>
      <p:sp>
        <p:nvSpPr>
          <p:cNvPr id="3" name="TextBox 2">
            <a:extLst>
              <a:ext uri="{FF2B5EF4-FFF2-40B4-BE49-F238E27FC236}">
                <a16:creationId xmlns:a16="http://schemas.microsoft.com/office/drawing/2014/main" id="{2A9A6F61-593B-EDF9-A81C-2272DD2650B1}"/>
              </a:ext>
            </a:extLst>
          </p:cNvPr>
          <p:cNvSpPr txBox="1"/>
          <p:nvPr/>
        </p:nvSpPr>
        <p:spPr>
          <a:xfrm>
            <a:off x="707571" y="2909781"/>
            <a:ext cx="698566" cy="745625"/>
          </a:xfrm>
          <a:prstGeom prst="rect">
            <a:avLst/>
          </a:prstGeom>
          <a:solidFill>
            <a:schemeClr val="bg2"/>
          </a:solidFill>
        </p:spPr>
        <p:txBody>
          <a:bodyPr wrap="square" lIns="0" tIns="36000" rIns="216000" bIns="36000" rtlCol="0">
            <a:spAutoFit/>
          </a:bodyPr>
          <a:lstStyle/>
          <a:p>
            <a:pPr>
              <a:lnSpc>
                <a:spcPct val="130000"/>
              </a:lnSpc>
              <a:spcBef>
                <a:spcPts val="1000"/>
              </a:spcBef>
            </a:pPr>
            <a:endParaRPr lang="en-US" sz="1400" b="1" dirty="0"/>
          </a:p>
        </p:txBody>
      </p:sp>
      <p:cxnSp>
        <p:nvCxnSpPr>
          <p:cNvPr id="5" name="Straight Connector 4">
            <a:extLst>
              <a:ext uri="{FF2B5EF4-FFF2-40B4-BE49-F238E27FC236}">
                <a16:creationId xmlns:a16="http://schemas.microsoft.com/office/drawing/2014/main" id="{7C640DF9-AD4E-B174-3242-9F9FC8D3C995}"/>
              </a:ext>
            </a:extLst>
          </p:cNvPr>
          <p:cNvCxnSpPr/>
          <p:nvPr/>
        </p:nvCxnSpPr>
        <p:spPr>
          <a:xfrm>
            <a:off x="5505083" y="59366"/>
            <a:ext cx="6412597" cy="0"/>
          </a:xfrm>
          <a:prstGeom prst="line">
            <a:avLst/>
          </a:prstGeom>
          <a:ln w="63500">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59187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2383F8C9-0E2E-6B65-9E5E-A03366087D06}"/>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4" name="think-cell data - do not delete" hidden="1">
                        <a:extLst>
                          <a:ext uri="{FF2B5EF4-FFF2-40B4-BE49-F238E27FC236}">
                            <a16:creationId xmlns:a16="http://schemas.microsoft.com/office/drawing/2014/main" id="{2383F8C9-0E2E-6B65-9E5E-A03366087D06}"/>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152" name="Rectangle 151">
            <a:extLst>
              <a:ext uri="{FF2B5EF4-FFF2-40B4-BE49-F238E27FC236}">
                <a16:creationId xmlns:a16="http://schemas.microsoft.com/office/drawing/2014/main" id="{D7E40613-BC29-3607-FAB9-BB26DEF2A912}"/>
              </a:ext>
            </a:extLst>
          </p:cNvPr>
          <p:cNvSpPr/>
          <p:nvPr/>
        </p:nvSpPr>
        <p:spPr>
          <a:xfrm>
            <a:off x="1266832" y="900122"/>
            <a:ext cx="414909" cy="5593375"/>
          </a:xfrm>
          <a:prstGeom prst="rect">
            <a:avLst/>
          </a:prstGeom>
          <a:solidFill>
            <a:schemeClr val="bg1"/>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151" name="Rectangle 150">
            <a:extLst>
              <a:ext uri="{FF2B5EF4-FFF2-40B4-BE49-F238E27FC236}">
                <a16:creationId xmlns:a16="http://schemas.microsoft.com/office/drawing/2014/main" id="{A9A40835-68A9-A88A-3F16-04975DA5D16A}"/>
              </a:ext>
            </a:extLst>
          </p:cNvPr>
          <p:cNvSpPr/>
          <p:nvPr/>
        </p:nvSpPr>
        <p:spPr>
          <a:xfrm>
            <a:off x="6341279" y="1078911"/>
            <a:ext cx="4539788" cy="5593375"/>
          </a:xfrm>
          <a:prstGeom prst="rect">
            <a:avLst/>
          </a:prstGeom>
          <a:noFill/>
          <a:ln>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E2F0A664-6DE5-9E4B-66AD-E6888641B3A6}"/>
              </a:ext>
            </a:extLst>
          </p:cNvPr>
          <p:cNvSpPr/>
          <p:nvPr/>
        </p:nvSpPr>
        <p:spPr>
          <a:xfrm>
            <a:off x="1713434" y="1074298"/>
            <a:ext cx="4539788" cy="5593375"/>
          </a:xfrm>
          <a:prstGeom prst="rect">
            <a:avLst/>
          </a:prstGeom>
          <a:noFill/>
          <a:ln>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1ED8B01-68A9-0E6C-6568-EF3E0E0882BB}"/>
              </a:ext>
            </a:extLst>
          </p:cNvPr>
          <p:cNvSpPr txBox="1"/>
          <p:nvPr/>
        </p:nvSpPr>
        <p:spPr>
          <a:xfrm>
            <a:off x="1770877" y="1041777"/>
            <a:ext cx="3226959" cy="400110"/>
          </a:xfrm>
          <a:prstGeom prst="rect">
            <a:avLst/>
          </a:prstGeom>
          <a:noFill/>
        </p:spPr>
        <p:txBody>
          <a:bodyPr wrap="square">
            <a:spAutoFit/>
          </a:bodyPr>
          <a:lstStyle/>
          <a:p>
            <a:r>
              <a:rPr lang="en-US" sz="2000" b="1" dirty="0">
                <a:latin typeface="Cairo" pitchFamily="2" charset="-78"/>
                <a:cs typeface="Cairo" pitchFamily="2" charset="-78"/>
              </a:rPr>
              <a:t>Digital Twin</a:t>
            </a:r>
          </a:p>
        </p:txBody>
      </p:sp>
      <p:sp>
        <p:nvSpPr>
          <p:cNvPr id="23" name="TextBox 22">
            <a:extLst>
              <a:ext uri="{FF2B5EF4-FFF2-40B4-BE49-F238E27FC236}">
                <a16:creationId xmlns:a16="http://schemas.microsoft.com/office/drawing/2014/main" id="{C4D41AF1-2343-8E18-1D3F-CE61332BCAF6}"/>
              </a:ext>
            </a:extLst>
          </p:cNvPr>
          <p:cNvSpPr txBox="1"/>
          <p:nvPr/>
        </p:nvSpPr>
        <p:spPr>
          <a:xfrm>
            <a:off x="1279079" y="1885408"/>
            <a:ext cx="400110" cy="1109022"/>
          </a:xfrm>
          <a:prstGeom prst="rect">
            <a:avLst/>
          </a:prstGeom>
          <a:noFill/>
        </p:spPr>
        <p:txBody>
          <a:bodyPr vert="vert270" wrap="square">
            <a:spAutoFit/>
          </a:bodyPr>
          <a:lstStyle/>
          <a:p>
            <a:pPr>
              <a:buClr>
                <a:schemeClr val="accent6"/>
              </a:buClr>
            </a:pPr>
            <a:r>
              <a:rPr lang="en-US" sz="1400">
                <a:latin typeface="Cairo" pitchFamily="2" charset="-78"/>
                <a:cs typeface="Cairo" pitchFamily="2" charset="-78"/>
              </a:rPr>
              <a:t>Definition</a:t>
            </a:r>
          </a:p>
        </p:txBody>
      </p:sp>
      <p:sp>
        <p:nvSpPr>
          <p:cNvPr id="25" name="TextBox 24">
            <a:extLst>
              <a:ext uri="{FF2B5EF4-FFF2-40B4-BE49-F238E27FC236}">
                <a16:creationId xmlns:a16="http://schemas.microsoft.com/office/drawing/2014/main" id="{BC071405-E378-7F8A-1935-1BD3EC11A452}"/>
              </a:ext>
            </a:extLst>
          </p:cNvPr>
          <p:cNvSpPr txBox="1"/>
          <p:nvPr/>
        </p:nvSpPr>
        <p:spPr>
          <a:xfrm>
            <a:off x="1749043" y="1692620"/>
            <a:ext cx="4438604" cy="1169551"/>
          </a:xfrm>
          <a:prstGeom prst="rect">
            <a:avLst/>
          </a:prstGeom>
          <a:noFill/>
        </p:spPr>
        <p:txBody>
          <a:bodyPr wrap="square">
            <a:spAutoFit/>
          </a:bodyPr>
          <a:lstStyle/>
          <a:p>
            <a:pPr>
              <a:buClr>
                <a:schemeClr val="accent6"/>
              </a:buClr>
            </a:pPr>
            <a:r>
              <a:rPr lang="en-US" sz="1400" dirty="0">
                <a:latin typeface="Cairo" pitchFamily="2" charset="-78"/>
                <a:cs typeface="Cairo" pitchFamily="2" charset="-78"/>
              </a:rPr>
              <a:t>Aims to:</a:t>
            </a:r>
          </a:p>
          <a:p>
            <a:pPr marL="285750" indent="-285750">
              <a:buClr>
                <a:schemeClr val="accent6"/>
              </a:buClr>
              <a:buFont typeface="Wingdings" pitchFamily="2" charset="2"/>
              <a:buChar char="§"/>
            </a:pPr>
            <a:r>
              <a:rPr lang="en-US" sz="1400" dirty="0">
                <a:latin typeface="Cairo" pitchFamily="2" charset="-78"/>
                <a:cs typeface="Cairo" pitchFamily="2" charset="-78"/>
              </a:rPr>
              <a:t>Provide </a:t>
            </a:r>
            <a:r>
              <a:rPr lang="en-US" sz="1400" b="1" dirty="0">
                <a:latin typeface="Cairo" pitchFamily="2" charset="-78"/>
                <a:cs typeface="Cairo" pitchFamily="2" charset="-78"/>
              </a:rPr>
              <a:t>preventive measures </a:t>
            </a:r>
            <a:r>
              <a:rPr lang="en-US" sz="1400" dirty="0">
                <a:latin typeface="Cairo" pitchFamily="2" charset="-78"/>
                <a:cs typeface="Cairo" pitchFamily="2" charset="-78"/>
              </a:rPr>
              <a:t>Through early identification of diseases. </a:t>
            </a:r>
          </a:p>
          <a:p>
            <a:pPr marL="285750" indent="-285750">
              <a:buClr>
                <a:schemeClr val="accent6"/>
              </a:buClr>
              <a:buFont typeface="Wingdings" pitchFamily="2" charset="2"/>
              <a:buChar char="§"/>
            </a:pPr>
            <a:r>
              <a:rPr lang="en-US" sz="1400" b="1" dirty="0">
                <a:latin typeface="Cairo" pitchFamily="2" charset="-78"/>
                <a:cs typeface="Cairo" pitchFamily="2" charset="-78"/>
              </a:rPr>
              <a:t>Establish recommendations </a:t>
            </a:r>
            <a:r>
              <a:rPr lang="en-US" sz="1400" dirty="0">
                <a:latin typeface="Cairo" pitchFamily="2" charset="-78"/>
                <a:cs typeface="Cairo" pitchFamily="2" charset="-78"/>
              </a:rPr>
              <a:t>to mitigate onset of high-risk diseases. </a:t>
            </a:r>
          </a:p>
        </p:txBody>
      </p:sp>
      <p:sp>
        <p:nvSpPr>
          <p:cNvPr id="28" name="TextBox 27">
            <a:extLst>
              <a:ext uri="{FF2B5EF4-FFF2-40B4-BE49-F238E27FC236}">
                <a16:creationId xmlns:a16="http://schemas.microsoft.com/office/drawing/2014/main" id="{3FCA8538-76C7-F24D-27BB-4550D04A9C4B}"/>
              </a:ext>
            </a:extLst>
          </p:cNvPr>
          <p:cNvSpPr txBox="1"/>
          <p:nvPr/>
        </p:nvSpPr>
        <p:spPr>
          <a:xfrm>
            <a:off x="6434704" y="1692620"/>
            <a:ext cx="4412481" cy="1600438"/>
          </a:xfrm>
          <a:prstGeom prst="rect">
            <a:avLst/>
          </a:prstGeom>
          <a:noFill/>
        </p:spPr>
        <p:txBody>
          <a:bodyPr wrap="square">
            <a:spAutoFit/>
          </a:bodyPr>
          <a:lstStyle/>
          <a:p>
            <a:pPr marL="285750" indent="-285750">
              <a:buClr>
                <a:schemeClr val="accent6"/>
              </a:buClr>
              <a:buFont typeface="Wingdings" pitchFamily="2" charset="2"/>
              <a:buChar char="§"/>
            </a:pPr>
            <a:r>
              <a:rPr lang="en-US" sz="1400" dirty="0">
                <a:latin typeface="Cairo" pitchFamily="2" charset="-78"/>
                <a:cs typeface="Cairo" pitchFamily="2" charset="-78"/>
              </a:rPr>
              <a:t>Provide </a:t>
            </a:r>
            <a:r>
              <a:rPr lang="en-US" sz="1400" b="1" dirty="0">
                <a:latin typeface="Cairo" pitchFamily="2" charset="-78"/>
                <a:cs typeface="Cairo" pitchFamily="2" charset="-78"/>
              </a:rPr>
              <a:t>personalized health management  plans </a:t>
            </a:r>
            <a:r>
              <a:rPr lang="en-US" sz="1400" dirty="0">
                <a:latin typeface="Cairo" pitchFamily="2" charset="-78"/>
                <a:cs typeface="Cairo" pitchFamily="2" charset="-78"/>
              </a:rPr>
              <a:t>to individuals based on their data</a:t>
            </a:r>
          </a:p>
          <a:p>
            <a:pPr marL="285750" indent="-285750">
              <a:buClr>
                <a:schemeClr val="accent6"/>
              </a:buClr>
              <a:buFont typeface="Wingdings" pitchFamily="2" charset="2"/>
              <a:buChar char="§"/>
            </a:pPr>
            <a:r>
              <a:rPr lang="en-US" sz="1400" dirty="0">
                <a:latin typeface="Cairo" pitchFamily="2" charset="-78"/>
                <a:cs typeface="Cairo" pitchFamily="2" charset="-78"/>
              </a:rPr>
              <a:t>Provide </a:t>
            </a:r>
            <a:r>
              <a:rPr lang="en-US" sz="1400" b="1" dirty="0">
                <a:latin typeface="Cairo" pitchFamily="2" charset="-78"/>
                <a:cs typeface="Cairo" pitchFamily="2" charset="-78"/>
              </a:rPr>
              <a:t>real time analysis</a:t>
            </a:r>
            <a:r>
              <a:rPr lang="en-US" sz="1400" dirty="0">
                <a:latin typeface="Cairo" pitchFamily="2" charset="-78"/>
                <a:cs typeface="Cairo" pitchFamily="2" charset="-78"/>
              </a:rPr>
              <a:t> of individuals’ health related data (physical activity, vital signs and monitoring devices)</a:t>
            </a:r>
          </a:p>
          <a:p>
            <a:pPr marL="285750" indent="-285750">
              <a:buClr>
                <a:schemeClr val="accent6"/>
              </a:buClr>
              <a:buFont typeface="Wingdings" pitchFamily="2" charset="2"/>
              <a:buChar char="§"/>
            </a:pPr>
            <a:r>
              <a:rPr lang="en-US" sz="1400" dirty="0">
                <a:latin typeface="Cairo" pitchFamily="2" charset="-78"/>
                <a:cs typeface="Cairo" pitchFamily="2" charset="-78"/>
              </a:rPr>
              <a:t>Provide </a:t>
            </a:r>
            <a:r>
              <a:rPr lang="en-US" sz="1400" b="1" dirty="0">
                <a:latin typeface="Cairo" pitchFamily="2" charset="-78"/>
                <a:cs typeface="Cairo" pitchFamily="2" charset="-78"/>
              </a:rPr>
              <a:t>recommendations</a:t>
            </a:r>
            <a:r>
              <a:rPr lang="en-US" sz="1400" dirty="0">
                <a:latin typeface="Cairo" pitchFamily="2" charset="-78"/>
                <a:cs typeface="Cairo" pitchFamily="2" charset="-78"/>
              </a:rPr>
              <a:t> based on individuals’ behavior </a:t>
            </a:r>
          </a:p>
        </p:txBody>
      </p:sp>
      <p:sp>
        <p:nvSpPr>
          <p:cNvPr id="30" name="TextBox 29">
            <a:extLst>
              <a:ext uri="{FF2B5EF4-FFF2-40B4-BE49-F238E27FC236}">
                <a16:creationId xmlns:a16="http://schemas.microsoft.com/office/drawing/2014/main" id="{357F4242-35B8-1A59-0D08-08014E8D0E0A}"/>
              </a:ext>
            </a:extLst>
          </p:cNvPr>
          <p:cNvSpPr txBox="1"/>
          <p:nvPr/>
        </p:nvSpPr>
        <p:spPr>
          <a:xfrm>
            <a:off x="1279079" y="4936751"/>
            <a:ext cx="400110" cy="1622062"/>
          </a:xfrm>
          <a:prstGeom prst="rect">
            <a:avLst/>
          </a:prstGeom>
          <a:noFill/>
        </p:spPr>
        <p:txBody>
          <a:bodyPr vert="vert270" wrap="square">
            <a:spAutoFit/>
          </a:bodyPr>
          <a:lstStyle/>
          <a:p>
            <a:pPr>
              <a:buClr>
                <a:schemeClr val="accent6"/>
              </a:buClr>
            </a:pPr>
            <a:r>
              <a:rPr lang="en-US" sz="1400">
                <a:latin typeface="Cairo" pitchFamily="2" charset="-78"/>
                <a:cs typeface="Cairo" pitchFamily="2" charset="-78"/>
              </a:rPr>
              <a:t>Clinical Application</a:t>
            </a:r>
          </a:p>
        </p:txBody>
      </p:sp>
      <p:sp>
        <p:nvSpPr>
          <p:cNvPr id="18" name="object 3">
            <a:extLst>
              <a:ext uri="{FF2B5EF4-FFF2-40B4-BE49-F238E27FC236}">
                <a16:creationId xmlns:a16="http://schemas.microsoft.com/office/drawing/2014/main" id="{031689C5-7784-0FFF-C060-126526B1F123}"/>
              </a:ext>
            </a:extLst>
          </p:cNvPr>
          <p:cNvSpPr txBox="1">
            <a:spLocks/>
          </p:cNvSpPr>
          <p:nvPr/>
        </p:nvSpPr>
        <p:spPr>
          <a:xfrm>
            <a:off x="1545606" y="217653"/>
            <a:ext cx="11096442" cy="504625"/>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gn="l">
              <a:lnSpc>
                <a:spcPct val="100000"/>
              </a:lnSpc>
              <a:spcBef>
                <a:spcPts val="95"/>
              </a:spcBef>
            </a:pPr>
            <a:r>
              <a:rPr lang="en-US" sz="3200" dirty="0">
                <a:latin typeface="Cairo" pitchFamily="2" charset="-78"/>
                <a:cs typeface="Cairo" pitchFamily="2" charset="-78"/>
              </a:rPr>
              <a:t>AI Use Case: The Digital Twin Project</a:t>
            </a:r>
            <a:endParaRPr lang="ar-SA" sz="3200" dirty="0">
              <a:latin typeface="Cairo" pitchFamily="2" charset="-78"/>
              <a:cs typeface="Cairo" pitchFamily="2" charset="-78"/>
            </a:endParaRPr>
          </a:p>
        </p:txBody>
      </p:sp>
      <p:grpSp>
        <p:nvGrpSpPr>
          <p:cNvPr id="6" name="Group 5">
            <a:extLst>
              <a:ext uri="{FF2B5EF4-FFF2-40B4-BE49-F238E27FC236}">
                <a16:creationId xmlns:a16="http://schemas.microsoft.com/office/drawing/2014/main" id="{B93CBA7E-659C-C04E-E142-0FBE56B48C5A}"/>
              </a:ext>
            </a:extLst>
          </p:cNvPr>
          <p:cNvGrpSpPr/>
          <p:nvPr/>
        </p:nvGrpSpPr>
        <p:grpSpPr>
          <a:xfrm>
            <a:off x="6357081" y="5243510"/>
            <a:ext cx="1097280" cy="1140823"/>
            <a:chOff x="5951369" y="5250242"/>
            <a:chExt cx="1097280" cy="1140823"/>
          </a:xfrm>
        </p:grpSpPr>
        <p:grpSp>
          <p:nvGrpSpPr>
            <p:cNvPr id="98" name="Group 97">
              <a:extLst>
                <a:ext uri="{FF2B5EF4-FFF2-40B4-BE49-F238E27FC236}">
                  <a16:creationId xmlns:a16="http://schemas.microsoft.com/office/drawing/2014/main" id="{4F49FA08-39D1-4DC6-4F65-0EE038CC3BF9}"/>
                </a:ext>
              </a:extLst>
            </p:cNvPr>
            <p:cNvGrpSpPr/>
            <p:nvPr/>
          </p:nvGrpSpPr>
          <p:grpSpPr>
            <a:xfrm>
              <a:off x="6104189" y="5250242"/>
              <a:ext cx="794682" cy="773867"/>
              <a:chOff x="362172" y="4139123"/>
              <a:chExt cx="1028118" cy="975827"/>
            </a:xfrm>
          </p:grpSpPr>
          <p:pic>
            <p:nvPicPr>
              <p:cNvPr id="100" name="Picture 2">
                <a:extLst>
                  <a:ext uri="{FF2B5EF4-FFF2-40B4-BE49-F238E27FC236}">
                    <a16:creationId xmlns:a16="http://schemas.microsoft.com/office/drawing/2014/main" id="{C8F299DB-66D2-92F2-C2E7-AE6C36604F8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601910" y="4323875"/>
                <a:ext cx="548641" cy="548640"/>
              </a:xfrm>
              <a:prstGeom prst="rect">
                <a:avLst/>
              </a:prstGeom>
              <a:noFill/>
              <a:extLst>
                <a:ext uri="{909E8E84-426E-40DD-AFC4-6F175D3DCCD1}">
                  <a14:hiddenFill xmlns:a14="http://schemas.microsoft.com/office/drawing/2010/main">
                    <a:solidFill>
                      <a:srgbClr val="FFFFFF"/>
                    </a:solidFill>
                  </a14:hiddenFill>
                </a:ext>
              </a:extLst>
            </p:spPr>
          </p:pic>
          <p:sp>
            <p:nvSpPr>
              <p:cNvPr id="101" name="Rectangle: Rounded Corners 100">
                <a:extLst>
                  <a:ext uri="{FF2B5EF4-FFF2-40B4-BE49-F238E27FC236}">
                    <a16:creationId xmlns:a16="http://schemas.microsoft.com/office/drawing/2014/main" id="{932E48D4-03C0-43D4-1B0D-26DFF6F3DFC0}"/>
                  </a:ext>
                </a:extLst>
              </p:cNvPr>
              <p:cNvSpPr/>
              <p:nvPr/>
            </p:nvSpPr>
            <p:spPr>
              <a:xfrm>
                <a:off x="362172" y="4139123"/>
                <a:ext cx="1028118" cy="975827"/>
              </a:xfrm>
              <a:prstGeom prst="round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99" name="TextBox 98">
              <a:extLst>
                <a:ext uri="{FF2B5EF4-FFF2-40B4-BE49-F238E27FC236}">
                  <a16:creationId xmlns:a16="http://schemas.microsoft.com/office/drawing/2014/main" id="{05DB99AF-1203-0C3D-3FE4-5419E4DDC775}"/>
                </a:ext>
              </a:extLst>
            </p:cNvPr>
            <p:cNvSpPr txBox="1"/>
            <p:nvPr/>
          </p:nvSpPr>
          <p:spPr>
            <a:xfrm>
              <a:off x="5951369" y="6049356"/>
              <a:ext cx="1097280" cy="341709"/>
            </a:xfrm>
            <a:prstGeom prst="rect">
              <a:avLst/>
            </a:prstGeom>
            <a:noFill/>
          </p:spPr>
          <p:txBody>
            <a:bodyPr wrap="square" rtlCol="0">
              <a:spAutoFit/>
            </a:bodyPr>
            <a:lstStyle>
              <a:defPPr>
                <a:defRPr lang="en-SA"/>
              </a:defPPr>
              <a:lvl1pPr algn="justLow" rtl="1">
                <a:defRPr sz="1200">
                  <a:latin typeface="Cairo" panose="00000500000000000000" pitchFamily="2" charset="-78"/>
                  <a:cs typeface="Cairo" panose="00000500000000000000" pitchFamily="2" charset="-78"/>
                </a:defRPr>
              </a:lvl1pPr>
            </a:lstStyle>
            <a:p>
              <a:pPr algn="ctr"/>
              <a:r>
                <a:rPr lang="en-US" sz="1100" b="1"/>
                <a:t>Medical decision support</a:t>
              </a:r>
            </a:p>
          </p:txBody>
        </p:sp>
      </p:grpSp>
      <p:grpSp>
        <p:nvGrpSpPr>
          <p:cNvPr id="10" name="Group 9">
            <a:extLst>
              <a:ext uri="{FF2B5EF4-FFF2-40B4-BE49-F238E27FC236}">
                <a16:creationId xmlns:a16="http://schemas.microsoft.com/office/drawing/2014/main" id="{DCF1EDDC-AB6F-6B39-47CB-6579A35CA70A}"/>
              </a:ext>
            </a:extLst>
          </p:cNvPr>
          <p:cNvGrpSpPr/>
          <p:nvPr/>
        </p:nvGrpSpPr>
        <p:grpSpPr>
          <a:xfrm>
            <a:off x="1716052" y="5254091"/>
            <a:ext cx="1097280" cy="1136974"/>
            <a:chOff x="1409197" y="5254091"/>
            <a:chExt cx="1097280" cy="1136974"/>
          </a:xfrm>
        </p:grpSpPr>
        <p:grpSp>
          <p:nvGrpSpPr>
            <p:cNvPr id="103" name="Group 102">
              <a:extLst>
                <a:ext uri="{FF2B5EF4-FFF2-40B4-BE49-F238E27FC236}">
                  <a16:creationId xmlns:a16="http://schemas.microsoft.com/office/drawing/2014/main" id="{8BC9DDD3-3B74-6F9E-FA16-4490B6AA683E}"/>
                </a:ext>
              </a:extLst>
            </p:cNvPr>
            <p:cNvGrpSpPr/>
            <p:nvPr/>
          </p:nvGrpSpPr>
          <p:grpSpPr>
            <a:xfrm>
              <a:off x="1553453" y="5254091"/>
              <a:ext cx="801130" cy="742001"/>
              <a:chOff x="1995973" y="4139123"/>
              <a:chExt cx="1028117" cy="935645"/>
            </a:xfrm>
          </p:grpSpPr>
          <p:pic>
            <p:nvPicPr>
              <p:cNvPr id="105" name="Picture 2">
                <a:extLst>
                  <a:ext uri="{FF2B5EF4-FFF2-40B4-BE49-F238E27FC236}">
                    <a16:creationId xmlns:a16="http://schemas.microsoft.com/office/drawing/2014/main" id="{C09B8147-091D-BC44-D645-E5DA82FFBD00}"/>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235711" y="4323875"/>
                <a:ext cx="548641" cy="548640"/>
              </a:xfrm>
              <a:prstGeom prst="rect">
                <a:avLst/>
              </a:prstGeom>
              <a:noFill/>
            </p:spPr>
          </p:pic>
          <p:sp>
            <p:nvSpPr>
              <p:cNvPr id="106" name="Rectangle: Rounded Corners 105">
                <a:extLst>
                  <a:ext uri="{FF2B5EF4-FFF2-40B4-BE49-F238E27FC236}">
                    <a16:creationId xmlns:a16="http://schemas.microsoft.com/office/drawing/2014/main" id="{81935B25-E85B-BD88-A426-864EA01D4EF3}"/>
                  </a:ext>
                </a:extLst>
              </p:cNvPr>
              <p:cNvSpPr/>
              <p:nvPr/>
            </p:nvSpPr>
            <p:spPr>
              <a:xfrm>
                <a:off x="1995973" y="4139123"/>
                <a:ext cx="1028117" cy="935645"/>
              </a:xfrm>
              <a:prstGeom prst="round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04" name="TextBox 103">
              <a:extLst>
                <a:ext uri="{FF2B5EF4-FFF2-40B4-BE49-F238E27FC236}">
                  <a16:creationId xmlns:a16="http://schemas.microsoft.com/office/drawing/2014/main" id="{D886176B-7DA1-866B-9665-4A5E7512C6D4}"/>
                </a:ext>
              </a:extLst>
            </p:cNvPr>
            <p:cNvSpPr txBox="1"/>
            <p:nvPr/>
          </p:nvSpPr>
          <p:spPr>
            <a:xfrm>
              <a:off x="1409197" y="6049356"/>
              <a:ext cx="1097280" cy="341709"/>
            </a:xfrm>
            <a:prstGeom prst="rect">
              <a:avLst/>
            </a:prstGeom>
            <a:noFill/>
          </p:spPr>
          <p:txBody>
            <a:bodyPr wrap="square" rtlCol="0">
              <a:spAutoFit/>
            </a:bodyPr>
            <a:lstStyle>
              <a:defPPr>
                <a:defRPr lang="en-SA"/>
              </a:defPPr>
              <a:lvl1pPr algn="justLow" rtl="1">
                <a:defRPr sz="1200">
                  <a:latin typeface="Cairo" panose="00000500000000000000" pitchFamily="2" charset="-78"/>
                  <a:cs typeface="Cairo" panose="00000500000000000000" pitchFamily="2" charset="-78"/>
                </a:defRPr>
              </a:lvl1pPr>
            </a:lstStyle>
            <a:p>
              <a:pPr algn="ctr" rtl="0"/>
              <a:r>
                <a:rPr lang="en-US" sz="1100" b="1"/>
                <a:t>Notification and awareness</a:t>
              </a:r>
            </a:p>
          </p:txBody>
        </p:sp>
      </p:grpSp>
      <p:grpSp>
        <p:nvGrpSpPr>
          <p:cNvPr id="7" name="Group 6">
            <a:extLst>
              <a:ext uri="{FF2B5EF4-FFF2-40B4-BE49-F238E27FC236}">
                <a16:creationId xmlns:a16="http://schemas.microsoft.com/office/drawing/2014/main" id="{422EDF71-2E45-9E9F-589C-A1EB4759CA1F}"/>
              </a:ext>
            </a:extLst>
          </p:cNvPr>
          <p:cNvGrpSpPr/>
          <p:nvPr/>
        </p:nvGrpSpPr>
        <p:grpSpPr>
          <a:xfrm>
            <a:off x="7499316" y="5268541"/>
            <a:ext cx="1097280" cy="1017201"/>
            <a:chOff x="6929463" y="5268541"/>
            <a:chExt cx="1097280" cy="1017201"/>
          </a:xfrm>
        </p:grpSpPr>
        <p:grpSp>
          <p:nvGrpSpPr>
            <p:cNvPr id="113" name="Group 112">
              <a:extLst>
                <a:ext uri="{FF2B5EF4-FFF2-40B4-BE49-F238E27FC236}">
                  <a16:creationId xmlns:a16="http://schemas.microsoft.com/office/drawing/2014/main" id="{548790B9-ADC8-5DC3-662F-8B79CCBE78B0}"/>
                </a:ext>
              </a:extLst>
            </p:cNvPr>
            <p:cNvGrpSpPr/>
            <p:nvPr/>
          </p:nvGrpSpPr>
          <p:grpSpPr>
            <a:xfrm>
              <a:off x="7077110" y="5268541"/>
              <a:ext cx="801130" cy="755567"/>
              <a:chOff x="3461986" y="4139125"/>
              <a:chExt cx="1028117" cy="836190"/>
            </a:xfrm>
          </p:grpSpPr>
          <p:pic>
            <p:nvPicPr>
              <p:cNvPr id="115" name="Picture 2">
                <a:extLst>
                  <a:ext uri="{FF2B5EF4-FFF2-40B4-BE49-F238E27FC236}">
                    <a16:creationId xmlns:a16="http://schemas.microsoft.com/office/drawing/2014/main" id="{2D19EC3C-74B7-4D23-6936-9F6DE6B1688D}"/>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3701724" y="4323875"/>
                <a:ext cx="548641" cy="548640"/>
              </a:xfrm>
              <a:prstGeom prst="rect">
                <a:avLst/>
              </a:prstGeom>
              <a:noFill/>
              <a:extLst>
                <a:ext uri="{909E8E84-426E-40DD-AFC4-6F175D3DCCD1}">
                  <a14:hiddenFill xmlns:a14="http://schemas.microsoft.com/office/drawing/2010/main">
                    <a:solidFill>
                      <a:srgbClr val="FFFFFF"/>
                    </a:solidFill>
                  </a14:hiddenFill>
                </a:ext>
              </a:extLst>
            </p:spPr>
          </p:pic>
          <p:sp>
            <p:nvSpPr>
              <p:cNvPr id="116" name="Rectangle: Rounded Corners 115">
                <a:extLst>
                  <a:ext uri="{FF2B5EF4-FFF2-40B4-BE49-F238E27FC236}">
                    <a16:creationId xmlns:a16="http://schemas.microsoft.com/office/drawing/2014/main" id="{A5C572A9-A97C-E070-B81C-C85E86538DDB}"/>
                  </a:ext>
                </a:extLst>
              </p:cNvPr>
              <p:cNvSpPr/>
              <p:nvPr/>
            </p:nvSpPr>
            <p:spPr>
              <a:xfrm>
                <a:off x="3461986" y="4139125"/>
                <a:ext cx="1028117" cy="836190"/>
              </a:xfrm>
              <a:prstGeom prst="round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14" name="TextBox 113">
              <a:extLst>
                <a:ext uri="{FF2B5EF4-FFF2-40B4-BE49-F238E27FC236}">
                  <a16:creationId xmlns:a16="http://schemas.microsoft.com/office/drawing/2014/main" id="{32D7C2B0-AEEA-EEC9-1712-9CCE668E3AFB}"/>
                </a:ext>
              </a:extLst>
            </p:cNvPr>
            <p:cNvSpPr txBox="1"/>
            <p:nvPr/>
          </p:nvSpPr>
          <p:spPr>
            <a:xfrm>
              <a:off x="6929463" y="6049356"/>
              <a:ext cx="1097280" cy="236386"/>
            </a:xfrm>
            <a:prstGeom prst="rect">
              <a:avLst/>
            </a:prstGeom>
            <a:noFill/>
          </p:spPr>
          <p:txBody>
            <a:bodyPr wrap="square" rtlCol="0">
              <a:spAutoFit/>
            </a:bodyPr>
            <a:lstStyle>
              <a:defPPr>
                <a:defRPr lang="en-SA"/>
              </a:defPPr>
              <a:lvl1pPr algn="justLow" rtl="1">
                <a:defRPr sz="1200">
                  <a:latin typeface="Cairo" panose="00000500000000000000" pitchFamily="2" charset="-78"/>
                  <a:cs typeface="Cairo" panose="00000500000000000000" pitchFamily="2" charset="-78"/>
                </a:defRPr>
              </a:lvl1pPr>
            </a:lstStyle>
            <a:p>
              <a:pPr algn="ctr" rtl="0"/>
              <a:r>
                <a:rPr lang="en-US" sz="1100" b="1" dirty="0"/>
                <a:t>Disease prognosis</a:t>
              </a:r>
            </a:p>
          </p:txBody>
        </p:sp>
      </p:grpSp>
      <p:grpSp>
        <p:nvGrpSpPr>
          <p:cNvPr id="11" name="Group 10">
            <a:extLst>
              <a:ext uri="{FF2B5EF4-FFF2-40B4-BE49-F238E27FC236}">
                <a16:creationId xmlns:a16="http://schemas.microsoft.com/office/drawing/2014/main" id="{3D308309-8B7E-FA5B-6017-180F342F8FC8}"/>
              </a:ext>
            </a:extLst>
          </p:cNvPr>
          <p:cNvGrpSpPr/>
          <p:nvPr/>
        </p:nvGrpSpPr>
        <p:grpSpPr>
          <a:xfrm>
            <a:off x="2881554" y="5266453"/>
            <a:ext cx="1097280" cy="1006337"/>
            <a:chOff x="2405652" y="5266453"/>
            <a:chExt cx="1097280" cy="1006337"/>
          </a:xfrm>
        </p:grpSpPr>
        <p:grpSp>
          <p:nvGrpSpPr>
            <p:cNvPr id="118" name="Group 117">
              <a:extLst>
                <a:ext uri="{FF2B5EF4-FFF2-40B4-BE49-F238E27FC236}">
                  <a16:creationId xmlns:a16="http://schemas.microsoft.com/office/drawing/2014/main" id="{FD706579-ED70-A796-9179-0AB80711EEA2}"/>
                </a:ext>
              </a:extLst>
            </p:cNvPr>
            <p:cNvGrpSpPr/>
            <p:nvPr/>
          </p:nvGrpSpPr>
          <p:grpSpPr>
            <a:xfrm>
              <a:off x="2554544" y="5266453"/>
              <a:ext cx="800642" cy="751128"/>
              <a:chOff x="4712243" y="4139123"/>
              <a:chExt cx="1027491" cy="879468"/>
            </a:xfrm>
          </p:grpSpPr>
          <p:pic>
            <p:nvPicPr>
              <p:cNvPr id="120" name="Picture 2">
                <a:extLst>
                  <a:ext uri="{FF2B5EF4-FFF2-40B4-BE49-F238E27FC236}">
                    <a16:creationId xmlns:a16="http://schemas.microsoft.com/office/drawing/2014/main" id="{5EE83205-1059-6497-7671-AFE20B73C313}"/>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4951668" y="4323875"/>
                <a:ext cx="548641" cy="548640"/>
              </a:xfrm>
              <a:prstGeom prst="rect">
                <a:avLst/>
              </a:prstGeom>
              <a:noFill/>
              <a:extLst>
                <a:ext uri="{909E8E84-426E-40DD-AFC4-6F175D3DCCD1}">
                  <a14:hiddenFill xmlns:a14="http://schemas.microsoft.com/office/drawing/2010/main">
                    <a:solidFill>
                      <a:srgbClr val="FFFFFF"/>
                    </a:solidFill>
                  </a14:hiddenFill>
                </a:ext>
              </a:extLst>
            </p:spPr>
          </p:pic>
          <p:sp>
            <p:nvSpPr>
              <p:cNvPr id="121" name="Rectangle: Rounded Corners 120">
                <a:extLst>
                  <a:ext uri="{FF2B5EF4-FFF2-40B4-BE49-F238E27FC236}">
                    <a16:creationId xmlns:a16="http://schemas.microsoft.com/office/drawing/2014/main" id="{B20C5408-54D9-9028-9F04-862B09EE0C94}"/>
                  </a:ext>
                </a:extLst>
              </p:cNvPr>
              <p:cNvSpPr/>
              <p:nvPr/>
            </p:nvSpPr>
            <p:spPr>
              <a:xfrm>
                <a:off x="4712243" y="4139123"/>
                <a:ext cx="1027491" cy="879468"/>
              </a:xfrm>
              <a:prstGeom prst="round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19" name="TextBox 118">
              <a:extLst>
                <a:ext uri="{FF2B5EF4-FFF2-40B4-BE49-F238E27FC236}">
                  <a16:creationId xmlns:a16="http://schemas.microsoft.com/office/drawing/2014/main" id="{980A35F8-FCEB-8BD9-D483-5097C3F2D18A}"/>
                </a:ext>
              </a:extLst>
            </p:cNvPr>
            <p:cNvSpPr txBox="1"/>
            <p:nvPr/>
          </p:nvSpPr>
          <p:spPr>
            <a:xfrm>
              <a:off x="2405652" y="6049356"/>
              <a:ext cx="1097280" cy="223434"/>
            </a:xfrm>
            <a:prstGeom prst="rect">
              <a:avLst/>
            </a:prstGeom>
            <a:noFill/>
          </p:spPr>
          <p:txBody>
            <a:bodyPr wrap="square" rtlCol="0">
              <a:spAutoFit/>
            </a:bodyPr>
            <a:lstStyle/>
            <a:p>
              <a:pPr algn="ctr"/>
              <a:r>
                <a:rPr lang="en-US" sz="1100" b="1" dirty="0">
                  <a:latin typeface="Cairo" panose="00000500000000000000" pitchFamily="2" charset="-78"/>
                  <a:cs typeface="Cairo" panose="00000500000000000000" pitchFamily="2" charset="-78"/>
                </a:rPr>
                <a:t>Early detection</a:t>
              </a:r>
            </a:p>
          </p:txBody>
        </p:sp>
      </p:grpSp>
      <p:grpSp>
        <p:nvGrpSpPr>
          <p:cNvPr id="12" name="Group 11">
            <a:extLst>
              <a:ext uri="{FF2B5EF4-FFF2-40B4-BE49-F238E27FC236}">
                <a16:creationId xmlns:a16="http://schemas.microsoft.com/office/drawing/2014/main" id="{48D2980F-0268-3308-5739-08FDA47E92C8}"/>
              </a:ext>
            </a:extLst>
          </p:cNvPr>
          <p:cNvGrpSpPr/>
          <p:nvPr/>
        </p:nvGrpSpPr>
        <p:grpSpPr>
          <a:xfrm>
            <a:off x="4047056" y="5268539"/>
            <a:ext cx="1097280" cy="1122526"/>
            <a:chOff x="3397177" y="5268539"/>
            <a:chExt cx="1097280" cy="1122526"/>
          </a:xfrm>
        </p:grpSpPr>
        <p:sp>
          <p:nvSpPr>
            <p:cNvPr id="123" name="TextBox 122">
              <a:extLst>
                <a:ext uri="{FF2B5EF4-FFF2-40B4-BE49-F238E27FC236}">
                  <a16:creationId xmlns:a16="http://schemas.microsoft.com/office/drawing/2014/main" id="{066A270D-2EF7-7C6D-60FC-99BFF7CB1EF4}"/>
                </a:ext>
              </a:extLst>
            </p:cNvPr>
            <p:cNvSpPr txBox="1"/>
            <p:nvPr/>
          </p:nvSpPr>
          <p:spPr>
            <a:xfrm>
              <a:off x="3397177" y="6049356"/>
              <a:ext cx="1097280" cy="341709"/>
            </a:xfrm>
            <a:prstGeom prst="rect">
              <a:avLst/>
            </a:prstGeom>
            <a:noFill/>
          </p:spPr>
          <p:txBody>
            <a:bodyPr wrap="square" rtlCol="0">
              <a:spAutoFit/>
            </a:bodyPr>
            <a:lstStyle/>
            <a:p>
              <a:pPr algn="ctr"/>
              <a:r>
                <a:rPr lang="en-US" sz="1100" b="1">
                  <a:latin typeface="Cairo" panose="00000500000000000000" pitchFamily="2" charset="-78"/>
                  <a:cs typeface="Cairo" panose="00000500000000000000" pitchFamily="2" charset="-78"/>
                </a:rPr>
                <a:t>Digital clinical pathway</a:t>
              </a:r>
            </a:p>
          </p:txBody>
        </p:sp>
        <p:grpSp>
          <p:nvGrpSpPr>
            <p:cNvPr id="124" name="Group 123">
              <a:extLst>
                <a:ext uri="{FF2B5EF4-FFF2-40B4-BE49-F238E27FC236}">
                  <a16:creationId xmlns:a16="http://schemas.microsoft.com/office/drawing/2014/main" id="{4494EF26-CDF5-561B-6C01-F26EF2FED433}"/>
                </a:ext>
              </a:extLst>
            </p:cNvPr>
            <p:cNvGrpSpPr/>
            <p:nvPr/>
          </p:nvGrpSpPr>
          <p:grpSpPr>
            <a:xfrm>
              <a:off x="3546826" y="5268539"/>
              <a:ext cx="801131" cy="749040"/>
              <a:chOff x="6137803" y="4139125"/>
              <a:chExt cx="1028118" cy="944522"/>
            </a:xfrm>
          </p:grpSpPr>
          <p:sp>
            <p:nvSpPr>
              <p:cNvPr id="125" name="Rectangle: Rounded Corners 124">
                <a:extLst>
                  <a:ext uri="{FF2B5EF4-FFF2-40B4-BE49-F238E27FC236}">
                    <a16:creationId xmlns:a16="http://schemas.microsoft.com/office/drawing/2014/main" id="{71ADB034-EE23-D722-8C01-F58FDADC0CC0}"/>
                  </a:ext>
                </a:extLst>
              </p:cNvPr>
              <p:cNvSpPr/>
              <p:nvPr/>
            </p:nvSpPr>
            <p:spPr>
              <a:xfrm>
                <a:off x="6137803" y="4139125"/>
                <a:ext cx="1028118" cy="944522"/>
              </a:xfrm>
              <a:prstGeom prst="round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26" name="Graphic 125">
                <a:extLst>
                  <a:ext uri="{FF2B5EF4-FFF2-40B4-BE49-F238E27FC236}">
                    <a16:creationId xmlns:a16="http://schemas.microsoft.com/office/drawing/2014/main" id="{E2AA2C27-F7EA-A3A6-512C-9054073EC73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377542" y="4323875"/>
                <a:ext cx="548640" cy="548640"/>
              </a:xfrm>
              <a:prstGeom prst="rect">
                <a:avLst/>
              </a:prstGeom>
            </p:spPr>
          </p:pic>
        </p:grpSp>
      </p:grpSp>
      <p:grpSp>
        <p:nvGrpSpPr>
          <p:cNvPr id="13" name="Group 12">
            <a:extLst>
              <a:ext uri="{FF2B5EF4-FFF2-40B4-BE49-F238E27FC236}">
                <a16:creationId xmlns:a16="http://schemas.microsoft.com/office/drawing/2014/main" id="{6FE9E21C-8219-FC2C-A4CB-91005DBE4E9B}"/>
              </a:ext>
            </a:extLst>
          </p:cNvPr>
          <p:cNvGrpSpPr/>
          <p:nvPr/>
        </p:nvGrpSpPr>
        <p:grpSpPr>
          <a:xfrm>
            <a:off x="5212557" y="5255484"/>
            <a:ext cx="1097280" cy="1030258"/>
            <a:chOff x="4370540" y="5255484"/>
            <a:chExt cx="1097280" cy="1030258"/>
          </a:xfrm>
        </p:grpSpPr>
        <p:sp>
          <p:nvSpPr>
            <p:cNvPr id="128" name="TextBox 127">
              <a:extLst>
                <a:ext uri="{FF2B5EF4-FFF2-40B4-BE49-F238E27FC236}">
                  <a16:creationId xmlns:a16="http://schemas.microsoft.com/office/drawing/2014/main" id="{2A965EFA-D307-3DD4-903B-52287D0A8E9F}"/>
                </a:ext>
              </a:extLst>
            </p:cNvPr>
            <p:cNvSpPr txBox="1"/>
            <p:nvPr/>
          </p:nvSpPr>
          <p:spPr>
            <a:xfrm>
              <a:off x="4370540" y="6049356"/>
              <a:ext cx="1097280" cy="236386"/>
            </a:xfrm>
            <a:prstGeom prst="rect">
              <a:avLst/>
            </a:prstGeom>
            <a:noFill/>
          </p:spPr>
          <p:txBody>
            <a:bodyPr wrap="square" rtlCol="0">
              <a:spAutoFit/>
            </a:bodyPr>
            <a:lstStyle/>
            <a:p>
              <a:pPr algn="ctr"/>
              <a:r>
                <a:rPr lang="en-US" sz="1100" b="1" dirty="0">
                  <a:latin typeface="Cairo" panose="00000500000000000000" pitchFamily="2" charset="-78"/>
                  <a:cs typeface="Cairo" panose="00000500000000000000" pitchFamily="2" charset="-78"/>
                </a:rPr>
                <a:t>Vital signs </a:t>
              </a:r>
            </a:p>
          </p:txBody>
        </p:sp>
        <p:grpSp>
          <p:nvGrpSpPr>
            <p:cNvPr id="129" name="Group 128">
              <a:extLst>
                <a:ext uri="{FF2B5EF4-FFF2-40B4-BE49-F238E27FC236}">
                  <a16:creationId xmlns:a16="http://schemas.microsoft.com/office/drawing/2014/main" id="{587D5166-2224-AD4C-F1D3-69685CB38063}"/>
                </a:ext>
              </a:extLst>
            </p:cNvPr>
            <p:cNvGrpSpPr/>
            <p:nvPr/>
          </p:nvGrpSpPr>
          <p:grpSpPr>
            <a:xfrm>
              <a:off x="4516991" y="5255484"/>
              <a:ext cx="801130" cy="768624"/>
              <a:chOff x="7742824" y="4149619"/>
              <a:chExt cx="1028117" cy="850641"/>
            </a:xfrm>
          </p:grpSpPr>
          <p:sp>
            <p:nvSpPr>
              <p:cNvPr id="130" name="Rectangle: Rounded Corners 129">
                <a:extLst>
                  <a:ext uri="{FF2B5EF4-FFF2-40B4-BE49-F238E27FC236}">
                    <a16:creationId xmlns:a16="http://schemas.microsoft.com/office/drawing/2014/main" id="{26502F62-37A0-76C5-7181-493DE4379E09}"/>
                  </a:ext>
                </a:extLst>
              </p:cNvPr>
              <p:cNvSpPr/>
              <p:nvPr/>
            </p:nvSpPr>
            <p:spPr>
              <a:xfrm>
                <a:off x="7742824" y="4149619"/>
                <a:ext cx="1028117" cy="850641"/>
              </a:xfrm>
              <a:prstGeom prst="round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31" name="Graphic 130">
                <a:extLst>
                  <a:ext uri="{FF2B5EF4-FFF2-40B4-BE49-F238E27FC236}">
                    <a16:creationId xmlns:a16="http://schemas.microsoft.com/office/drawing/2014/main" id="{23CC6DFA-43D0-A2CC-442A-1EB079E3E1DF}"/>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7982562" y="4329221"/>
                <a:ext cx="548640" cy="548640"/>
              </a:xfrm>
              <a:prstGeom prst="rect">
                <a:avLst/>
              </a:prstGeom>
            </p:spPr>
          </p:pic>
        </p:grpSp>
      </p:grpSp>
      <p:grpSp>
        <p:nvGrpSpPr>
          <p:cNvPr id="9" name="Group 8">
            <a:extLst>
              <a:ext uri="{FF2B5EF4-FFF2-40B4-BE49-F238E27FC236}">
                <a16:creationId xmlns:a16="http://schemas.microsoft.com/office/drawing/2014/main" id="{33AF0183-ECBF-2ACB-4896-98084A8B59CF}"/>
              </a:ext>
            </a:extLst>
          </p:cNvPr>
          <p:cNvGrpSpPr/>
          <p:nvPr/>
        </p:nvGrpSpPr>
        <p:grpSpPr>
          <a:xfrm>
            <a:off x="8641551" y="5262012"/>
            <a:ext cx="1097280" cy="1129053"/>
            <a:chOff x="7916814" y="5262012"/>
            <a:chExt cx="1097280" cy="1129053"/>
          </a:xfrm>
        </p:grpSpPr>
        <p:sp>
          <p:nvSpPr>
            <p:cNvPr id="133" name="TextBox 132">
              <a:extLst>
                <a:ext uri="{FF2B5EF4-FFF2-40B4-BE49-F238E27FC236}">
                  <a16:creationId xmlns:a16="http://schemas.microsoft.com/office/drawing/2014/main" id="{A9CBCA87-0581-7EE1-EB46-8FB72B3FFC54}"/>
                </a:ext>
              </a:extLst>
            </p:cNvPr>
            <p:cNvSpPr txBox="1"/>
            <p:nvPr/>
          </p:nvSpPr>
          <p:spPr>
            <a:xfrm>
              <a:off x="7916814" y="6049356"/>
              <a:ext cx="1097280" cy="341709"/>
            </a:xfrm>
            <a:prstGeom prst="rect">
              <a:avLst/>
            </a:prstGeom>
            <a:noFill/>
          </p:spPr>
          <p:txBody>
            <a:bodyPr wrap="square" rtlCol="0">
              <a:spAutoFit/>
            </a:bodyPr>
            <a:lstStyle/>
            <a:p>
              <a:pPr algn="ctr"/>
              <a:r>
                <a:rPr lang="en-US" sz="1100" b="1" dirty="0">
                  <a:latin typeface="Cairo" panose="00000500000000000000" pitchFamily="2" charset="-78"/>
                  <a:cs typeface="Cairo" panose="00000500000000000000" pitchFamily="2" charset="-78"/>
                </a:rPr>
                <a:t>personalized Medications</a:t>
              </a:r>
              <a:endParaRPr lang="ar-SA" sz="1100" b="1" dirty="0">
                <a:latin typeface="Cairo" panose="00000500000000000000" pitchFamily="2" charset="-78"/>
                <a:cs typeface="Cairo" panose="00000500000000000000" pitchFamily="2" charset="-78"/>
              </a:endParaRPr>
            </a:p>
          </p:txBody>
        </p:sp>
        <p:grpSp>
          <p:nvGrpSpPr>
            <p:cNvPr id="134" name="Group 133">
              <a:extLst>
                <a:ext uri="{FF2B5EF4-FFF2-40B4-BE49-F238E27FC236}">
                  <a16:creationId xmlns:a16="http://schemas.microsoft.com/office/drawing/2014/main" id="{E700BCA5-FDE8-E0F9-3FFD-2974568229CE}"/>
                </a:ext>
              </a:extLst>
            </p:cNvPr>
            <p:cNvGrpSpPr/>
            <p:nvPr/>
          </p:nvGrpSpPr>
          <p:grpSpPr>
            <a:xfrm>
              <a:off x="8063312" y="5262012"/>
              <a:ext cx="801130" cy="755566"/>
              <a:chOff x="9147850" y="4149618"/>
              <a:chExt cx="1028117" cy="952751"/>
            </a:xfrm>
          </p:grpSpPr>
          <p:sp>
            <p:nvSpPr>
              <p:cNvPr id="135" name="Rectangle: Rounded Corners 134">
                <a:extLst>
                  <a:ext uri="{FF2B5EF4-FFF2-40B4-BE49-F238E27FC236}">
                    <a16:creationId xmlns:a16="http://schemas.microsoft.com/office/drawing/2014/main" id="{FD5D9EC8-A564-CB6C-553E-4494BF8EB0CB}"/>
                  </a:ext>
                </a:extLst>
              </p:cNvPr>
              <p:cNvSpPr/>
              <p:nvPr/>
            </p:nvSpPr>
            <p:spPr>
              <a:xfrm>
                <a:off x="9147850" y="4149618"/>
                <a:ext cx="1028117" cy="952751"/>
              </a:xfrm>
              <a:prstGeom prst="round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36" name="Graphic 135">
                <a:extLst>
                  <a:ext uri="{FF2B5EF4-FFF2-40B4-BE49-F238E27FC236}">
                    <a16:creationId xmlns:a16="http://schemas.microsoft.com/office/drawing/2014/main" id="{AD7B0DC2-C518-1D99-BA41-6E3882DD8B7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387590" y="4321696"/>
                <a:ext cx="548641" cy="548640"/>
              </a:xfrm>
              <a:prstGeom prst="rect">
                <a:avLst/>
              </a:prstGeom>
            </p:spPr>
          </p:pic>
        </p:grpSp>
      </p:grpSp>
      <p:grpSp>
        <p:nvGrpSpPr>
          <p:cNvPr id="2" name="Group 1">
            <a:extLst>
              <a:ext uri="{FF2B5EF4-FFF2-40B4-BE49-F238E27FC236}">
                <a16:creationId xmlns:a16="http://schemas.microsoft.com/office/drawing/2014/main" id="{9319553B-58BA-2AA7-7AB8-64D38CBDAF75}"/>
              </a:ext>
            </a:extLst>
          </p:cNvPr>
          <p:cNvGrpSpPr/>
          <p:nvPr/>
        </p:nvGrpSpPr>
        <p:grpSpPr>
          <a:xfrm>
            <a:off x="9783787" y="5254090"/>
            <a:ext cx="1097280" cy="1136975"/>
            <a:chOff x="9275237" y="5254090"/>
            <a:chExt cx="1097280" cy="1136975"/>
          </a:xfrm>
        </p:grpSpPr>
        <p:sp>
          <p:nvSpPr>
            <p:cNvPr id="138" name="TextBox 137">
              <a:extLst>
                <a:ext uri="{FF2B5EF4-FFF2-40B4-BE49-F238E27FC236}">
                  <a16:creationId xmlns:a16="http://schemas.microsoft.com/office/drawing/2014/main" id="{AF50B7F9-49D7-5E8D-4F63-C9A3F9A22E1A}"/>
                </a:ext>
              </a:extLst>
            </p:cNvPr>
            <p:cNvSpPr txBox="1"/>
            <p:nvPr/>
          </p:nvSpPr>
          <p:spPr>
            <a:xfrm>
              <a:off x="9275237" y="6049356"/>
              <a:ext cx="1097280" cy="341709"/>
            </a:xfrm>
            <a:prstGeom prst="rect">
              <a:avLst/>
            </a:prstGeom>
            <a:noFill/>
          </p:spPr>
          <p:txBody>
            <a:bodyPr wrap="square" rtlCol="0">
              <a:spAutoFit/>
            </a:bodyPr>
            <a:lstStyle/>
            <a:p>
              <a:pPr algn="ctr"/>
              <a:r>
                <a:rPr lang="en-US" sz="1100" b="1">
                  <a:latin typeface="Cairo" panose="00000500000000000000" pitchFamily="2" charset="-78"/>
                  <a:cs typeface="Cairo" panose="00000500000000000000" pitchFamily="2" charset="-78"/>
                </a:rPr>
                <a:t>personalized recommendations</a:t>
              </a:r>
              <a:endParaRPr lang="ar-SA" sz="1100" b="1">
                <a:latin typeface="Cairo" panose="00000500000000000000" pitchFamily="2" charset="-78"/>
                <a:cs typeface="Cairo" panose="00000500000000000000" pitchFamily="2" charset="-78"/>
              </a:endParaRPr>
            </a:p>
          </p:txBody>
        </p:sp>
        <p:sp>
          <p:nvSpPr>
            <p:cNvPr id="140" name="Rectangle: Rounded Corners 139">
              <a:extLst>
                <a:ext uri="{FF2B5EF4-FFF2-40B4-BE49-F238E27FC236}">
                  <a16:creationId xmlns:a16="http://schemas.microsoft.com/office/drawing/2014/main" id="{132D701B-8D1A-3B94-DC12-2F2E191B42E3}"/>
                </a:ext>
              </a:extLst>
            </p:cNvPr>
            <p:cNvSpPr/>
            <p:nvPr/>
          </p:nvSpPr>
          <p:spPr>
            <a:xfrm>
              <a:off x="9421735" y="5254090"/>
              <a:ext cx="801130" cy="763488"/>
            </a:xfrm>
            <a:prstGeom prst="round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43" name="Graphic 142" descr="Document outline">
              <a:extLst>
                <a:ext uri="{FF2B5EF4-FFF2-40B4-BE49-F238E27FC236}">
                  <a16:creationId xmlns:a16="http://schemas.microsoft.com/office/drawing/2014/main" id="{C10B3B09-F6D9-DF95-F86E-67C4C70BFBD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587721" y="5377478"/>
              <a:ext cx="469158" cy="469158"/>
            </a:xfrm>
            <a:prstGeom prst="rect">
              <a:avLst/>
            </a:prstGeom>
          </p:spPr>
        </p:pic>
      </p:grpSp>
      <p:sp>
        <p:nvSpPr>
          <p:cNvPr id="3" name="TextBox 2">
            <a:extLst>
              <a:ext uri="{FF2B5EF4-FFF2-40B4-BE49-F238E27FC236}">
                <a16:creationId xmlns:a16="http://schemas.microsoft.com/office/drawing/2014/main" id="{1AEC8D39-037C-FD1B-D447-6DFFCA212124}"/>
              </a:ext>
            </a:extLst>
          </p:cNvPr>
          <p:cNvSpPr txBox="1"/>
          <p:nvPr/>
        </p:nvSpPr>
        <p:spPr>
          <a:xfrm>
            <a:off x="1279079" y="3402958"/>
            <a:ext cx="400110" cy="1368610"/>
          </a:xfrm>
          <a:prstGeom prst="rect">
            <a:avLst/>
          </a:prstGeom>
          <a:noFill/>
        </p:spPr>
        <p:txBody>
          <a:bodyPr vert="vert270" wrap="square">
            <a:spAutoFit/>
          </a:bodyPr>
          <a:lstStyle/>
          <a:p>
            <a:pPr algn="ctr">
              <a:buClr>
                <a:schemeClr val="accent6"/>
              </a:buClr>
            </a:pPr>
            <a:r>
              <a:rPr lang="en-US" sz="1400">
                <a:latin typeface="Cairo" pitchFamily="2" charset="-78"/>
                <a:cs typeface="Cairo" pitchFamily="2" charset="-78"/>
              </a:rPr>
              <a:t>Enablers</a:t>
            </a:r>
          </a:p>
        </p:txBody>
      </p:sp>
      <p:grpSp>
        <p:nvGrpSpPr>
          <p:cNvPr id="5" name="Group 4">
            <a:extLst>
              <a:ext uri="{FF2B5EF4-FFF2-40B4-BE49-F238E27FC236}">
                <a16:creationId xmlns:a16="http://schemas.microsoft.com/office/drawing/2014/main" id="{CCC9B9CB-CE77-3CA6-D359-F2BECB4E5360}"/>
              </a:ext>
            </a:extLst>
          </p:cNvPr>
          <p:cNvGrpSpPr/>
          <p:nvPr/>
        </p:nvGrpSpPr>
        <p:grpSpPr>
          <a:xfrm>
            <a:off x="1713434" y="3523116"/>
            <a:ext cx="9167633" cy="1510944"/>
            <a:chOff x="1147376" y="3523116"/>
            <a:chExt cx="9167633" cy="1510944"/>
          </a:xfrm>
        </p:grpSpPr>
        <p:sp>
          <p:nvSpPr>
            <p:cNvPr id="34" name="Rectangle 33">
              <a:extLst>
                <a:ext uri="{FF2B5EF4-FFF2-40B4-BE49-F238E27FC236}">
                  <a16:creationId xmlns:a16="http://schemas.microsoft.com/office/drawing/2014/main" id="{51B7BEFD-C3F8-8B53-D6C7-BFEC1790BC25}"/>
                </a:ext>
              </a:extLst>
            </p:cNvPr>
            <p:cNvSpPr/>
            <p:nvPr/>
          </p:nvSpPr>
          <p:spPr>
            <a:xfrm>
              <a:off x="1147376" y="3523116"/>
              <a:ext cx="9167633" cy="1510944"/>
            </a:xfrm>
            <a:prstGeom prst="rect">
              <a:avLst/>
            </a:prstGeom>
            <a:solidFill>
              <a:srgbClr val="A9CFE9"/>
            </a:solid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Rounded Corners 91">
              <a:extLst>
                <a:ext uri="{FF2B5EF4-FFF2-40B4-BE49-F238E27FC236}">
                  <a16:creationId xmlns:a16="http://schemas.microsoft.com/office/drawing/2014/main" id="{74630FF2-747A-EFE1-40BD-344DB318207F}"/>
                </a:ext>
              </a:extLst>
            </p:cNvPr>
            <p:cNvSpPr/>
            <p:nvPr/>
          </p:nvSpPr>
          <p:spPr>
            <a:xfrm>
              <a:off x="2434167" y="4359092"/>
              <a:ext cx="1097280" cy="548640"/>
            </a:xfrm>
            <a:prstGeom prst="roundRect">
              <a:avLst/>
            </a:prstGeom>
            <a:solidFill>
              <a:srgbClr val="0A094C"/>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Cairo" panose="00000500000000000000" pitchFamily="2" charset="-78"/>
                  <a:cs typeface="Cairo" panose="00000500000000000000" pitchFamily="2" charset="-78"/>
                </a:rPr>
                <a:t>Patient Data from various sources</a:t>
              </a:r>
            </a:p>
          </p:txBody>
        </p:sp>
        <p:grpSp>
          <p:nvGrpSpPr>
            <p:cNvPr id="94" name="Group 93">
              <a:extLst>
                <a:ext uri="{FF2B5EF4-FFF2-40B4-BE49-F238E27FC236}">
                  <a16:creationId xmlns:a16="http://schemas.microsoft.com/office/drawing/2014/main" id="{303758FD-99CF-EE00-E461-DBBC5AE0F154}"/>
                </a:ext>
              </a:extLst>
            </p:cNvPr>
            <p:cNvGrpSpPr/>
            <p:nvPr/>
          </p:nvGrpSpPr>
          <p:grpSpPr>
            <a:xfrm>
              <a:off x="7964778" y="3645987"/>
              <a:ext cx="1097280" cy="548640"/>
              <a:chOff x="7077303" y="5915799"/>
              <a:chExt cx="1097280" cy="548640"/>
            </a:xfrm>
            <a:solidFill>
              <a:srgbClr val="0A094C"/>
            </a:solidFill>
          </p:grpSpPr>
          <p:sp>
            <p:nvSpPr>
              <p:cNvPr id="95" name="Rectangle: Rounded Corners 94">
                <a:extLst>
                  <a:ext uri="{FF2B5EF4-FFF2-40B4-BE49-F238E27FC236}">
                    <a16:creationId xmlns:a16="http://schemas.microsoft.com/office/drawing/2014/main" id="{330538C4-9C52-1FC2-1A53-C906852187C9}"/>
                  </a:ext>
                </a:extLst>
              </p:cNvPr>
              <p:cNvSpPr/>
              <p:nvPr/>
            </p:nvSpPr>
            <p:spPr>
              <a:xfrm>
                <a:off x="7077303" y="5915799"/>
                <a:ext cx="1097280" cy="548640"/>
              </a:xfrm>
              <a:prstGeom prst="round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latin typeface="Cairo" panose="00000500000000000000" pitchFamily="2" charset="-78"/>
                  <a:cs typeface="Cairo" panose="00000500000000000000" pitchFamily="2" charset="-78"/>
                </a:endParaRPr>
              </a:p>
            </p:txBody>
          </p:sp>
          <p:sp>
            <p:nvSpPr>
              <p:cNvPr id="96" name="TextBox 95">
                <a:extLst>
                  <a:ext uri="{FF2B5EF4-FFF2-40B4-BE49-F238E27FC236}">
                    <a16:creationId xmlns:a16="http://schemas.microsoft.com/office/drawing/2014/main" id="{290B916E-18C9-F097-FD5B-934562E02DFA}"/>
                  </a:ext>
                </a:extLst>
              </p:cNvPr>
              <p:cNvSpPr txBox="1"/>
              <p:nvPr/>
            </p:nvSpPr>
            <p:spPr>
              <a:xfrm>
                <a:off x="7090397" y="6059314"/>
                <a:ext cx="1084186" cy="261610"/>
              </a:xfrm>
              <a:prstGeom prst="rect">
                <a:avLst/>
              </a:prstGeom>
              <a:grpFill/>
              <a:ln>
                <a:noFill/>
              </a:ln>
            </p:spPr>
            <p:txBody>
              <a:bodyPr wrap="square" rtlCol="0">
                <a:spAutoFit/>
              </a:bodyPr>
              <a:lstStyle/>
              <a:p>
                <a:pPr algn="ctr" rtl="1"/>
                <a:r>
                  <a:rPr lang="en-US" sz="1100" b="1">
                    <a:solidFill>
                      <a:schemeClr val="bg1"/>
                    </a:solidFill>
                    <a:latin typeface="Cairo" panose="00000500000000000000" pitchFamily="2" charset="-78"/>
                    <a:cs typeface="Cairo" panose="00000500000000000000" pitchFamily="2" charset="-78"/>
                  </a:rPr>
                  <a:t>IoT</a:t>
                </a:r>
              </a:p>
            </p:txBody>
          </p:sp>
        </p:grpSp>
        <p:grpSp>
          <p:nvGrpSpPr>
            <p:cNvPr id="107" name="Group 106">
              <a:extLst>
                <a:ext uri="{FF2B5EF4-FFF2-40B4-BE49-F238E27FC236}">
                  <a16:creationId xmlns:a16="http://schemas.microsoft.com/office/drawing/2014/main" id="{7AD478AE-2B7A-4FD3-AE41-002483E9A13D}"/>
                </a:ext>
              </a:extLst>
            </p:cNvPr>
            <p:cNvGrpSpPr/>
            <p:nvPr/>
          </p:nvGrpSpPr>
          <p:grpSpPr>
            <a:xfrm>
              <a:off x="9062058" y="4411099"/>
              <a:ext cx="1097280" cy="548640"/>
              <a:chOff x="5677178" y="5915799"/>
              <a:chExt cx="1097280" cy="548640"/>
            </a:xfrm>
            <a:solidFill>
              <a:srgbClr val="0A094C"/>
            </a:solidFill>
          </p:grpSpPr>
          <p:sp>
            <p:nvSpPr>
              <p:cNvPr id="108" name="Rectangle: Rounded Corners 107">
                <a:extLst>
                  <a:ext uri="{FF2B5EF4-FFF2-40B4-BE49-F238E27FC236}">
                    <a16:creationId xmlns:a16="http://schemas.microsoft.com/office/drawing/2014/main" id="{DA5A8563-80EA-8E92-913C-E781325C88B9}"/>
                  </a:ext>
                </a:extLst>
              </p:cNvPr>
              <p:cNvSpPr/>
              <p:nvPr/>
            </p:nvSpPr>
            <p:spPr>
              <a:xfrm>
                <a:off x="5677178" y="5915799"/>
                <a:ext cx="1097280" cy="548640"/>
              </a:xfrm>
              <a:prstGeom prst="round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latin typeface="Cairo" panose="00000500000000000000" pitchFamily="2" charset="-78"/>
                  <a:cs typeface="Cairo" panose="00000500000000000000" pitchFamily="2" charset="-78"/>
                </a:endParaRPr>
              </a:p>
            </p:txBody>
          </p:sp>
          <p:sp>
            <p:nvSpPr>
              <p:cNvPr id="109" name="TextBox 108">
                <a:extLst>
                  <a:ext uri="{FF2B5EF4-FFF2-40B4-BE49-F238E27FC236}">
                    <a16:creationId xmlns:a16="http://schemas.microsoft.com/office/drawing/2014/main" id="{1659E69C-5B5A-54C7-C9D0-83363B0DA39A}"/>
                  </a:ext>
                </a:extLst>
              </p:cNvPr>
              <p:cNvSpPr txBox="1"/>
              <p:nvPr/>
            </p:nvSpPr>
            <p:spPr>
              <a:xfrm>
                <a:off x="5683761" y="5974676"/>
                <a:ext cx="1090697" cy="430887"/>
              </a:xfrm>
              <a:prstGeom prst="rect">
                <a:avLst/>
              </a:prstGeom>
              <a:grpFill/>
              <a:ln>
                <a:noFill/>
              </a:ln>
            </p:spPr>
            <p:txBody>
              <a:bodyPr wrap="square" rtlCol="0">
                <a:spAutoFit/>
              </a:bodyPr>
              <a:lstStyle/>
              <a:p>
                <a:pPr algn="ctr" rtl="1"/>
                <a:r>
                  <a:rPr lang="en-US" sz="1100" b="1" dirty="0">
                    <a:solidFill>
                      <a:schemeClr val="bg1"/>
                    </a:solidFill>
                    <a:latin typeface="Cairo" panose="00000500000000000000" pitchFamily="2" charset="-78"/>
                    <a:cs typeface="Cairo" panose="00000500000000000000" pitchFamily="2" charset="-78"/>
                  </a:rPr>
                  <a:t>Genomic testing</a:t>
                </a:r>
              </a:p>
            </p:txBody>
          </p:sp>
        </p:grpSp>
        <p:grpSp>
          <p:nvGrpSpPr>
            <p:cNvPr id="110" name="Group 109">
              <a:extLst>
                <a:ext uri="{FF2B5EF4-FFF2-40B4-BE49-F238E27FC236}">
                  <a16:creationId xmlns:a16="http://schemas.microsoft.com/office/drawing/2014/main" id="{386BB46F-5559-217F-2163-B6F8BA75D392}"/>
                </a:ext>
              </a:extLst>
            </p:cNvPr>
            <p:cNvGrpSpPr/>
            <p:nvPr/>
          </p:nvGrpSpPr>
          <p:grpSpPr>
            <a:xfrm>
              <a:off x="1316846" y="3639916"/>
              <a:ext cx="1103863" cy="548640"/>
              <a:chOff x="1773545" y="6008698"/>
              <a:chExt cx="1103863" cy="548640"/>
            </a:xfrm>
            <a:solidFill>
              <a:srgbClr val="0A094C"/>
            </a:solidFill>
          </p:grpSpPr>
          <p:sp>
            <p:nvSpPr>
              <p:cNvPr id="111" name="Rectangle: Rounded Corners 110">
                <a:extLst>
                  <a:ext uri="{FF2B5EF4-FFF2-40B4-BE49-F238E27FC236}">
                    <a16:creationId xmlns:a16="http://schemas.microsoft.com/office/drawing/2014/main" id="{FCFFFDE0-2AD4-CBFA-9E25-E72A10574B76}"/>
                  </a:ext>
                </a:extLst>
              </p:cNvPr>
              <p:cNvSpPr/>
              <p:nvPr/>
            </p:nvSpPr>
            <p:spPr>
              <a:xfrm>
                <a:off x="1773545" y="6008698"/>
                <a:ext cx="1097280" cy="548640"/>
              </a:xfrm>
              <a:prstGeom prst="round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latin typeface="Cairo" panose="00000500000000000000" pitchFamily="2" charset="-78"/>
                  <a:cs typeface="Cairo" panose="00000500000000000000" pitchFamily="2" charset="-78"/>
                </a:endParaRPr>
              </a:p>
            </p:txBody>
          </p:sp>
          <p:sp>
            <p:nvSpPr>
              <p:cNvPr id="139" name="TextBox 138">
                <a:extLst>
                  <a:ext uri="{FF2B5EF4-FFF2-40B4-BE49-F238E27FC236}">
                    <a16:creationId xmlns:a16="http://schemas.microsoft.com/office/drawing/2014/main" id="{B0929BDC-C067-DC02-8CBC-4F87E8004C35}"/>
                  </a:ext>
                </a:extLst>
              </p:cNvPr>
              <p:cNvSpPr txBox="1"/>
              <p:nvPr/>
            </p:nvSpPr>
            <p:spPr>
              <a:xfrm>
                <a:off x="1780128" y="6106965"/>
                <a:ext cx="1097280" cy="261610"/>
              </a:xfrm>
              <a:prstGeom prst="rect">
                <a:avLst/>
              </a:prstGeom>
              <a:grpFill/>
              <a:ln>
                <a:noFill/>
              </a:ln>
            </p:spPr>
            <p:txBody>
              <a:bodyPr wrap="square" rtlCol="0">
                <a:spAutoFit/>
              </a:bodyPr>
              <a:lstStyle/>
              <a:p>
                <a:pPr algn="ctr" rtl="1"/>
                <a:r>
                  <a:rPr lang="en-US" sz="1100" b="1">
                    <a:solidFill>
                      <a:schemeClr val="bg1"/>
                    </a:solidFill>
                    <a:latin typeface="Cairo" panose="00000500000000000000" pitchFamily="2" charset="-78"/>
                    <a:cs typeface="Cairo" panose="00000500000000000000" pitchFamily="2" charset="-78"/>
                  </a:rPr>
                  <a:t>AI Solutions</a:t>
                </a:r>
              </a:p>
            </p:txBody>
          </p:sp>
        </p:grpSp>
        <p:sp>
          <p:nvSpPr>
            <p:cNvPr id="141" name="Rectangle: Rounded Corners 140">
              <a:extLst>
                <a:ext uri="{FF2B5EF4-FFF2-40B4-BE49-F238E27FC236}">
                  <a16:creationId xmlns:a16="http://schemas.microsoft.com/office/drawing/2014/main" id="{0BD030DF-4AFE-AA74-6390-75EE33BF8576}"/>
                </a:ext>
              </a:extLst>
            </p:cNvPr>
            <p:cNvSpPr/>
            <p:nvPr/>
          </p:nvSpPr>
          <p:spPr>
            <a:xfrm>
              <a:off x="4634492" y="4367613"/>
              <a:ext cx="1097280" cy="548640"/>
            </a:xfrm>
            <a:prstGeom prst="roundRect">
              <a:avLst/>
            </a:prstGeom>
            <a:solidFill>
              <a:srgbClr val="0A094C"/>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en-US" sz="1100" b="1">
                  <a:solidFill>
                    <a:schemeClr val="bg1"/>
                  </a:solidFill>
                  <a:latin typeface="Cairo" panose="00000500000000000000" pitchFamily="2" charset="-78"/>
                  <a:cs typeface="Cairo" panose="00000500000000000000" pitchFamily="2" charset="-78"/>
                </a:rPr>
                <a:t>Medical Knowledge Base</a:t>
              </a:r>
            </a:p>
          </p:txBody>
        </p:sp>
        <p:grpSp>
          <p:nvGrpSpPr>
            <p:cNvPr id="142" name="Group 141">
              <a:extLst>
                <a:ext uri="{FF2B5EF4-FFF2-40B4-BE49-F238E27FC236}">
                  <a16:creationId xmlns:a16="http://schemas.microsoft.com/office/drawing/2014/main" id="{B96E7921-037D-92D0-2ED8-AF4F5BA1D9FB}"/>
                </a:ext>
              </a:extLst>
            </p:cNvPr>
            <p:cNvGrpSpPr/>
            <p:nvPr/>
          </p:nvGrpSpPr>
          <p:grpSpPr>
            <a:xfrm>
              <a:off x="6848275" y="4371212"/>
              <a:ext cx="1103788" cy="548640"/>
              <a:chOff x="189315" y="5915799"/>
              <a:chExt cx="1103788" cy="548640"/>
            </a:xfrm>
            <a:solidFill>
              <a:srgbClr val="0A094C"/>
            </a:solidFill>
          </p:grpSpPr>
          <p:sp>
            <p:nvSpPr>
              <p:cNvPr id="144" name="Rectangle: Rounded Corners 143">
                <a:extLst>
                  <a:ext uri="{FF2B5EF4-FFF2-40B4-BE49-F238E27FC236}">
                    <a16:creationId xmlns:a16="http://schemas.microsoft.com/office/drawing/2014/main" id="{62695022-A7E4-644B-94C2-639A58B47C97}"/>
                  </a:ext>
                </a:extLst>
              </p:cNvPr>
              <p:cNvSpPr/>
              <p:nvPr/>
            </p:nvSpPr>
            <p:spPr>
              <a:xfrm>
                <a:off x="192569" y="5915799"/>
                <a:ext cx="1097280" cy="548640"/>
              </a:xfrm>
              <a:prstGeom prst="round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latin typeface="Cairo" panose="00000500000000000000" pitchFamily="2" charset="-78"/>
                  <a:cs typeface="Cairo" panose="00000500000000000000" pitchFamily="2" charset="-78"/>
                </a:endParaRPr>
              </a:p>
            </p:txBody>
          </p:sp>
          <p:sp>
            <p:nvSpPr>
              <p:cNvPr id="145" name="TextBox 144">
                <a:extLst>
                  <a:ext uri="{FF2B5EF4-FFF2-40B4-BE49-F238E27FC236}">
                    <a16:creationId xmlns:a16="http://schemas.microsoft.com/office/drawing/2014/main" id="{03714668-38D0-946A-20A9-C5C70D1D3FB2}"/>
                  </a:ext>
                </a:extLst>
              </p:cNvPr>
              <p:cNvSpPr txBox="1"/>
              <p:nvPr/>
            </p:nvSpPr>
            <p:spPr>
              <a:xfrm>
                <a:off x="189315" y="5974675"/>
                <a:ext cx="1103788" cy="430887"/>
              </a:xfrm>
              <a:prstGeom prst="rect">
                <a:avLst/>
              </a:prstGeom>
              <a:grpFill/>
              <a:ln>
                <a:noFill/>
              </a:ln>
            </p:spPr>
            <p:txBody>
              <a:bodyPr wrap="square" rtlCol="0">
                <a:spAutoFit/>
              </a:bodyPr>
              <a:lstStyle/>
              <a:p>
                <a:pPr algn="ctr" rtl="1"/>
                <a:r>
                  <a:rPr lang="en-US" sz="1100" b="1">
                    <a:solidFill>
                      <a:schemeClr val="bg1"/>
                    </a:solidFill>
                    <a:latin typeface="Cairo" panose="00000500000000000000" pitchFamily="2" charset="-78"/>
                    <a:cs typeface="Cairo" panose="00000500000000000000" pitchFamily="2" charset="-78"/>
                  </a:rPr>
                  <a:t>Clinical Pathways</a:t>
                </a:r>
              </a:p>
            </p:txBody>
          </p:sp>
        </p:grpSp>
        <p:sp>
          <p:nvSpPr>
            <p:cNvPr id="146" name="Rectangle: Rounded Corners 145">
              <a:extLst>
                <a:ext uri="{FF2B5EF4-FFF2-40B4-BE49-F238E27FC236}">
                  <a16:creationId xmlns:a16="http://schemas.microsoft.com/office/drawing/2014/main" id="{75A8B8C3-A7DA-203B-EF38-B6A3F61FC5A7}"/>
                </a:ext>
              </a:extLst>
            </p:cNvPr>
            <p:cNvSpPr/>
            <p:nvPr/>
          </p:nvSpPr>
          <p:spPr>
            <a:xfrm>
              <a:off x="5750995" y="3647483"/>
              <a:ext cx="1097280" cy="548640"/>
            </a:xfrm>
            <a:prstGeom prst="roundRect">
              <a:avLst/>
            </a:prstGeom>
            <a:solidFill>
              <a:srgbClr val="0A094C"/>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en-US" sz="1100" b="1">
                  <a:solidFill>
                    <a:schemeClr val="bg1"/>
                  </a:solidFill>
                  <a:latin typeface="Cairo" panose="00000500000000000000" pitchFamily="2" charset="-78"/>
                  <a:cs typeface="Cairo" panose="00000500000000000000" pitchFamily="2" charset="-78"/>
                </a:rPr>
                <a:t>Simulation Models</a:t>
              </a:r>
            </a:p>
          </p:txBody>
        </p:sp>
        <p:sp>
          <p:nvSpPr>
            <p:cNvPr id="147" name="Rectangle: Rounded Corners 146">
              <a:extLst>
                <a:ext uri="{FF2B5EF4-FFF2-40B4-BE49-F238E27FC236}">
                  <a16:creationId xmlns:a16="http://schemas.microsoft.com/office/drawing/2014/main" id="{6783F48C-4BBA-28E5-F6F7-6D1CA97BAFD8}"/>
                </a:ext>
              </a:extLst>
            </p:cNvPr>
            <p:cNvSpPr/>
            <p:nvPr/>
          </p:nvSpPr>
          <p:spPr>
            <a:xfrm>
              <a:off x="3537212" y="3647483"/>
              <a:ext cx="1097280" cy="548640"/>
            </a:xfrm>
            <a:prstGeom prst="roundRect">
              <a:avLst/>
            </a:prstGeom>
            <a:solidFill>
              <a:srgbClr val="0A094C"/>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en-US" sz="1100" b="1">
                  <a:solidFill>
                    <a:schemeClr val="bg1"/>
                  </a:solidFill>
                  <a:latin typeface="Cairo" panose="00000500000000000000" pitchFamily="2" charset="-78"/>
                  <a:cs typeface="Cairo" panose="00000500000000000000" pitchFamily="2" charset="-78"/>
                </a:rPr>
                <a:t>Recommendation Systems</a:t>
              </a:r>
            </a:p>
          </p:txBody>
        </p:sp>
      </p:grpSp>
      <p:cxnSp>
        <p:nvCxnSpPr>
          <p:cNvPr id="8" name="Straight Connector 7">
            <a:extLst>
              <a:ext uri="{FF2B5EF4-FFF2-40B4-BE49-F238E27FC236}">
                <a16:creationId xmlns:a16="http://schemas.microsoft.com/office/drawing/2014/main" id="{3290B4C9-7C9B-B024-A3AE-99F82C240F11}"/>
              </a:ext>
            </a:extLst>
          </p:cNvPr>
          <p:cNvCxnSpPr>
            <a:cxnSpLocks/>
          </p:cNvCxnSpPr>
          <p:nvPr/>
        </p:nvCxnSpPr>
        <p:spPr>
          <a:xfrm flipH="1">
            <a:off x="1749043" y="1591263"/>
            <a:ext cx="909814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4454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object 3">
            <a:extLst>
              <a:ext uri="{FF2B5EF4-FFF2-40B4-BE49-F238E27FC236}">
                <a16:creationId xmlns:a16="http://schemas.microsoft.com/office/drawing/2014/main" id="{5A8EAC38-D586-4AB8-D44D-E2F5AE09A451}"/>
              </a:ext>
            </a:extLst>
          </p:cNvPr>
          <p:cNvSpPr txBox="1">
            <a:spLocks/>
          </p:cNvSpPr>
          <p:nvPr/>
        </p:nvSpPr>
        <p:spPr>
          <a:xfrm>
            <a:off x="890769" y="223918"/>
            <a:ext cx="9385736"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gn="l">
              <a:lnSpc>
                <a:spcPct val="100000"/>
              </a:lnSpc>
              <a:spcBef>
                <a:spcPts val="95"/>
              </a:spcBef>
            </a:pPr>
            <a:r>
              <a:rPr lang="en-US" sz="4000" dirty="0">
                <a:latin typeface="Cairo" pitchFamily="2" charset="-78"/>
                <a:cs typeface="Cairo" pitchFamily="2" charset="-78"/>
              </a:rPr>
              <a:t>Digital Twin</a:t>
            </a:r>
            <a:endParaRPr lang="ar-SA" sz="4000" dirty="0">
              <a:latin typeface="Cairo" pitchFamily="2" charset="-78"/>
              <a:cs typeface="Cairo" pitchFamily="2" charset="-78"/>
            </a:endParaRPr>
          </a:p>
        </p:txBody>
      </p:sp>
      <p:pic>
        <p:nvPicPr>
          <p:cNvPr id="4" name="Picture 3" descr="A transparent human body with internal organs&#10;&#10;Description automatically generated">
            <a:extLst>
              <a:ext uri="{FF2B5EF4-FFF2-40B4-BE49-F238E27FC236}">
                <a16:creationId xmlns:a16="http://schemas.microsoft.com/office/drawing/2014/main" id="{DF6EC435-3926-B2A5-24B3-543C74E7E199}"/>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890769" y="2522650"/>
            <a:ext cx="1786052" cy="2462010"/>
          </a:xfrm>
          <a:prstGeom prst="rect">
            <a:avLst/>
          </a:prstGeom>
        </p:spPr>
      </p:pic>
      <p:sp>
        <p:nvSpPr>
          <p:cNvPr id="8" name="TextBox 7">
            <a:extLst>
              <a:ext uri="{FF2B5EF4-FFF2-40B4-BE49-F238E27FC236}">
                <a16:creationId xmlns:a16="http://schemas.microsoft.com/office/drawing/2014/main" id="{CBE1F35E-7954-36DF-DF49-0C968959657D}"/>
              </a:ext>
            </a:extLst>
          </p:cNvPr>
          <p:cNvSpPr txBox="1"/>
          <p:nvPr/>
        </p:nvSpPr>
        <p:spPr>
          <a:xfrm>
            <a:off x="8777650" y="1289026"/>
            <a:ext cx="3065999" cy="307777"/>
          </a:xfrm>
          <a:prstGeom prst="rect">
            <a:avLst/>
          </a:prstGeom>
          <a:noFill/>
        </p:spPr>
        <p:txBody>
          <a:bodyPr wrap="square">
            <a:spAutoFit/>
          </a:bodyPr>
          <a:lstStyle/>
          <a:p>
            <a:pPr algn="ctr"/>
            <a:r>
              <a:rPr lang="en-US" sz="1400" b="1">
                <a:latin typeface="Cairo" pitchFamily="2" charset="-78"/>
                <a:cs typeface="Cairo" pitchFamily="2" charset="-78"/>
              </a:rPr>
              <a:t>Digital Twin Core</a:t>
            </a:r>
          </a:p>
        </p:txBody>
      </p:sp>
      <p:sp>
        <p:nvSpPr>
          <p:cNvPr id="9" name="TextBox 8">
            <a:extLst>
              <a:ext uri="{FF2B5EF4-FFF2-40B4-BE49-F238E27FC236}">
                <a16:creationId xmlns:a16="http://schemas.microsoft.com/office/drawing/2014/main" id="{8BB23577-00B9-BB91-249A-4363AB7BB0E1}"/>
              </a:ext>
            </a:extLst>
          </p:cNvPr>
          <p:cNvSpPr txBox="1"/>
          <p:nvPr/>
        </p:nvSpPr>
        <p:spPr>
          <a:xfrm>
            <a:off x="4825806" y="1293785"/>
            <a:ext cx="2491576" cy="307777"/>
          </a:xfrm>
          <a:prstGeom prst="rect">
            <a:avLst/>
          </a:prstGeom>
          <a:noFill/>
        </p:spPr>
        <p:txBody>
          <a:bodyPr wrap="square">
            <a:spAutoFit/>
          </a:bodyPr>
          <a:lstStyle/>
          <a:p>
            <a:pPr algn="ctr"/>
            <a:r>
              <a:rPr lang="en-US" sz="1400" b="1">
                <a:latin typeface="Cairo" pitchFamily="2" charset="-78"/>
                <a:cs typeface="Cairo" pitchFamily="2" charset="-78"/>
              </a:rPr>
              <a:t>Individual’s Digital Twin View</a:t>
            </a:r>
          </a:p>
        </p:txBody>
      </p:sp>
      <p:sp>
        <p:nvSpPr>
          <p:cNvPr id="10" name="TextBox 9">
            <a:extLst>
              <a:ext uri="{FF2B5EF4-FFF2-40B4-BE49-F238E27FC236}">
                <a16:creationId xmlns:a16="http://schemas.microsoft.com/office/drawing/2014/main" id="{B028F0C7-6E5A-A39F-3636-99485DC88D19}"/>
              </a:ext>
            </a:extLst>
          </p:cNvPr>
          <p:cNvSpPr txBox="1"/>
          <p:nvPr/>
        </p:nvSpPr>
        <p:spPr>
          <a:xfrm>
            <a:off x="874475" y="1293784"/>
            <a:ext cx="1818640" cy="307777"/>
          </a:xfrm>
          <a:prstGeom prst="rect">
            <a:avLst/>
          </a:prstGeom>
          <a:noFill/>
        </p:spPr>
        <p:txBody>
          <a:bodyPr wrap="square">
            <a:spAutoFit/>
          </a:bodyPr>
          <a:lstStyle/>
          <a:p>
            <a:pPr algn="ctr"/>
            <a:r>
              <a:rPr lang="en-US" sz="1400" b="1">
                <a:latin typeface="Cairo" pitchFamily="2" charset="-78"/>
                <a:cs typeface="Cairo" pitchFamily="2" charset="-78"/>
              </a:rPr>
              <a:t>The Real Individual</a:t>
            </a:r>
          </a:p>
        </p:txBody>
      </p:sp>
      <p:grpSp>
        <p:nvGrpSpPr>
          <p:cNvPr id="18" name="Group 17">
            <a:extLst>
              <a:ext uri="{FF2B5EF4-FFF2-40B4-BE49-F238E27FC236}">
                <a16:creationId xmlns:a16="http://schemas.microsoft.com/office/drawing/2014/main" id="{168D35B2-4AF5-CD0A-E9F3-B8E387DD3811}"/>
              </a:ext>
            </a:extLst>
          </p:cNvPr>
          <p:cNvGrpSpPr/>
          <p:nvPr/>
        </p:nvGrpSpPr>
        <p:grpSpPr>
          <a:xfrm flipH="1">
            <a:off x="9449576" y="2219679"/>
            <a:ext cx="558135" cy="657171"/>
            <a:chOff x="4038600" y="1066800"/>
            <a:chExt cx="4267200" cy="4724400"/>
          </a:xfrm>
          <a:solidFill>
            <a:schemeClr val="accent1"/>
          </a:solidFill>
        </p:grpSpPr>
        <p:sp>
          <p:nvSpPr>
            <p:cNvPr id="20" name="Freeform: Shape 16">
              <a:extLst>
                <a:ext uri="{FF2B5EF4-FFF2-40B4-BE49-F238E27FC236}">
                  <a16:creationId xmlns:a16="http://schemas.microsoft.com/office/drawing/2014/main" id="{B39AE43B-0C56-49E7-8A6B-31C3637B887B}"/>
                </a:ext>
              </a:extLst>
            </p:cNvPr>
            <p:cNvSpPr/>
            <p:nvPr/>
          </p:nvSpPr>
          <p:spPr>
            <a:xfrm>
              <a:off x="6705600" y="2438400"/>
              <a:ext cx="1219200" cy="1371600"/>
            </a:xfrm>
            <a:custGeom>
              <a:avLst/>
              <a:gdLst>
                <a:gd name="connsiteX0" fmla="*/ 1143000 w 1219200"/>
                <a:gd name="connsiteY0" fmla="*/ 0 h 1371600"/>
                <a:gd name="connsiteX1" fmla="*/ 76200 w 1219200"/>
                <a:gd name="connsiteY1" fmla="*/ 0 h 1371600"/>
                <a:gd name="connsiteX2" fmla="*/ 0 w 1219200"/>
                <a:gd name="connsiteY2" fmla="*/ 76200 h 1371600"/>
                <a:gd name="connsiteX3" fmla="*/ 0 w 1219200"/>
                <a:gd name="connsiteY3" fmla="*/ 1295400 h 1371600"/>
                <a:gd name="connsiteX4" fmla="*/ 76200 w 1219200"/>
                <a:gd name="connsiteY4" fmla="*/ 1371600 h 1371600"/>
                <a:gd name="connsiteX5" fmla="*/ 82296 w 1219200"/>
                <a:gd name="connsiteY5" fmla="*/ 1371600 h 1371600"/>
                <a:gd name="connsiteX6" fmla="*/ 1136904 w 1219200"/>
                <a:gd name="connsiteY6" fmla="*/ 1371600 h 1371600"/>
                <a:gd name="connsiteX7" fmla="*/ 1143000 w 1219200"/>
                <a:gd name="connsiteY7" fmla="*/ 1371600 h 1371600"/>
                <a:gd name="connsiteX8" fmla="*/ 1219200 w 1219200"/>
                <a:gd name="connsiteY8" fmla="*/ 1295400 h 1371600"/>
                <a:gd name="connsiteX9" fmla="*/ 1219200 w 1219200"/>
                <a:gd name="connsiteY9" fmla="*/ 76200 h 1371600"/>
                <a:gd name="connsiteX10" fmla="*/ 1143000 w 1219200"/>
                <a:gd name="connsiteY10" fmla="*/ 0 h 1371600"/>
                <a:gd name="connsiteX11" fmla="*/ 1066800 w 1219200"/>
                <a:gd name="connsiteY11" fmla="*/ 152400 h 1371600"/>
                <a:gd name="connsiteX12" fmla="*/ 1066800 w 1219200"/>
                <a:gd name="connsiteY12" fmla="*/ 970559 h 1371600"/>
                <a:gd name="connsiteX13" fmla="*/ 839191 w 1219200"/>
                <a:gd name="connsiteY13" fmla="*/ 807949 h 1371600"/>
                <a:gd name="connsiteX14" fmla="*/ 914400 w 1219200"/>
                <a:gd name="connsiteY14" fmla="*/ 609600 h 1371600"/>
                <a:gd name="connsiteX15" fmla="*/ 609600 w 1219200"/>
                <a:gd name="connsiteY15" fmla="*/ 304800 h 1371600"/>
                <a:gd name="connsiteX16" fmla="*/ 304800 w 1219200"/>
                <a:gd name="connsiteY16" fmla="*/ 609600 h 1371600"/>
                <a:gd name="connsiteX17" fmla="*/ 380009 w 1219200"/>
                <a:gd name="connsiteY17" fmla="*/ 807872 h 1371600"/>
                <a:gd name="connsiteX18" fmla="*/ 152400 w 1219200"/>
                <a:gd name="connsiteY18" fmla="*/ 970483 h 1371600"/>
                <a:gd name="connsiteX19" fmla="*/ 152400 w 1219200"/>
                <a:gd name="connsiteY19" fmla="*/ 152400 h 1371600"/>
                <a:gd name="connsiteX20" fmla="*/ 457200 w 1219200"/>
                <a:gd name="connsiteY20" fmla="*/ 609600 h 1371600"/>
                <a:gd name="connsiteX21" fmla="*/ 609600 w 1219200"/>
                <a:gd name="connsiteY21" fmla="*/ 457200 h 1371600"/>
                <a:gd name="connsiteX22" fmla="*/ 762000 w 1219200"/>
                <a:gd name="connsiteY22" fmla="*/ 609600 h 1371600"/>
                <a:gd name="connsiteX23" fmla="*/ 609600 w 1219200"/>
                <a:gd name="connsiteY23" fmla="*/ 762000 h 1371600"/>
                <a:gd name="connsiteX24" fmla="*/ 457200 w 1219200"/>
                <a:gd name="connsiteY24" fmla="*/ 609600 h 1371600"/>
                <a:gd name="connsiteX25" fmla="*/ 178994 w 1219200"/>
                <a:gd name="connsiteY25" fmla="*/ 1219200 h 1371600"/>
                <a:gd name="connsiteX26" fmla="*/ 609600 w 1219200"/>
                <a:gd name="connsiteY26" fmla="*/ 914400 h 1371600"/>
                <a:gd name="connsiteX27" fmla="*/ 1040206 w 1219200"/>
                <a:gd name="connsiteY27" fmla="*/ 121920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 h="1371600">
                  <a:moveTo>
                    <a:pt x="1143000" y="0"/>
                  </a:moveTo>
                  <a:lnTo>
                    <a:pt x="76200" y="0"/>
                  </a:lnTo>
                  <a:cubicBezTo>
                    <a:pt x="34138" y="0"/>
                    <a:pt x="0" y="34061"/>
                    <a:pt x="0" y="76200"/>
                  </a:cubicBezTo>
                  <a:lnTo>
                    <a:pt x="0" y="1295400"/>
                  </a:lnTo>
                  <a:cubicBezTo>
                    <a:pt x="0" y="1337539"/>
                    <a:pt x="34138" y="1371600"/>
                    <a:pt x="76200" y="1371600"/>
                  </a:cubicBezTo>
                  <a:lnTo>
                    <a:pt x="82296" y="1371600"/>
                  </a:lnTo>
                  <a:lnTo>
                    <a:pt x="1136904" y="1371600"/>
                  </a:lnTo>
                  <a:lnTo>
                    <a:pt x="1143000" y="1371600"/>
                  </a:lnTo>
                  <a:cubicBezTo>
                    <a:pt x="1185062" y="1371600"/>
                    <a:pt x="1219200" y="1337539"/>
                    <a:pt x="1219200" y="1295400"/>
                  </a:cubicBezTo>
                  <a:lnTo>
                    <a:pt x="1219200" y="76200"/>
                  </a:lnTo>
                  <a:cubicBezTo>
                    <a:pt x="1219200" y="34061"/>
                    <a:pt x="1185062" y="0"/>
                    <a:pt x="1143000" y="0"/>
                  </a:cubicBezTo>
                  <a:close/>
                  <a:moveTo>
                    <a:pt x="1066800" y="152400"/>
                  </a:moveTo>
                  <a:lnTo>
                    <a:pt x="1066800" y="970559"/>
                  </a:lnTo>
                  <a:cubicBezTo>
                    <a:pt x="1004697" y="899998"/>
                    <a:pt x="926897" y="843991"/>
                    <a:pt x="839191" y="807949"/>
                  </a:cubicBezTo>
                  <a:cubicBezTo>
                    <a:pt x="885444" y="754456"/>
                    <a:pt x="914400" y="685648"/>
                    <a:pt x="914400" y="609600"/>
                  </a:cubicBezTo>
                  <a:cubicBezTo>
                    <a:pt x="914400" y="441503"/>
                    <a:pt x="777697" y="304800"/>
                    <a:pt x="609600" y="304800"/>
                  </a:cubicBezTo>
                  <a:cubicBezTo>
                    <a:pt x="441503" y="304800"/>
                    <a:pt x="304800" y="441503"/>
                    <a:pt x="304800" y="609600"/>
                  </a:cubicBezTo>
                  <a:cubicBezTo>
                    <a:pt x="304800" y="685648"/>
                    <a:pt x="333756" y="754456"/>
                    <a:pt x="380009" y="807872"/>
                  </a:cubicBezTo>
                  <a:cubicBezTo>
                    <a:pt x="292303" y="843915"/>
                    <a:pt x="214503" y="899922"/>
                    <a:pt x="152400" y="970483"/>
                  </a:cubicBezTo>
                  <a:lnTo>
                    <a:pt x="152400" y="152400"/>
                  </a:lnTo>
                  <a:close/>
                  <a:moveTo>
                    <a:pt x="457200" y="609600"/>
                  </a:moveTo>
                  <a:cubicBezTo>
                    <a:pt x="457200" y="525551"/>
                    <a:pt x="525551" y="457200"/>
                    <a:pt x="609600" y="457200"/>
                  </a:cubicBezTo>
                  <a:cubicBezTo>
                    <a:pt x="693649" y="457200"/>
                    <a:pt x="762000" y="525551"/>
                    <a:pt x="762000" y="609600"/>
                  </a:cubicBezTo>
                  <a:cubicBezTo>
                    <a:pt x="762000" y="693649"/>
                    <a:pt x="693649" y="762000"/>
                    <a:pt x="609600" y="762000"/>
                  </a:cubicBezTo>
                  <a:cubicBezTo>
                    <a:pt x="525551" y="762000"/>
                    <a:pt x="457200" y="693649"/>
                    <a:pt x="457200" y="609600"/>
                  </a:cubicBezTo>
                  <a:close/>
                  <a:moveTo>
                    <a:pt x="178994" y="1219200"/>
                  </a:moveTo>
                  <a:cubicBezTo>
                    <a:pt x="242087" y="1040511"/>
                    <a:pt x="413918" y="914400"/>
                    <a:pt x="609600" y="914400"/>
                  </a:cubicBezTo>
                  <a:cubicBezTo>
                    <a:pt x="805282" y="914400"/>
                    <a:pt x="977113" y="1040511"/>
                    <a:pt x="1040206" y="1219200"/>
                  </a:cubicBezTo>
                  <a:close/>
                </a:path>
              </a:pathLst>
            </a:custGeom>
            <a:grpFill/>
            <a:ln w="76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4F9B"/>
                </a:solidFill>
                <a:effectLst/>
                <a:uLnTx/>
                <a:uFillTx/>
                <a:latin typeface="Calibri" panose="020F0502020204030204"/>
                <a:ea typeface="+mn-ea"/>
                <a:cs typeface="+mn-cs"/>
              </a:endParaRPr>
            </a:p>
          </p:txBody>
        </p:sp>
        <p:sp>
          <p:nvSpPr>
            <p:cNvPr id="21" name="Freeform: Shape 18">
              <a:extLst>
                <a:ext uri="{FF2B5EF4-FFF2-40B4-BE49-F238E27FC236}">
                  <a16:creationId xmlns:a16="http://schemas.microsoft.com/office/drawing/2014/main" id="{95B1033B-D50F-A324-545E-C8D55B37D80A}"/>
                </a:ext>
              </a:extLst>
            </p:cNvPr>
            <p:cNvSpPr/>
            <p:nvPr/>
          </p:nvSpPr>
          <p:spPr>
            <a:xfrm>
              <a:off x="5867400" y="4038600"/>
              <a:ext cx="1828800" cy="152400"/>
            </a:xfrm>
            <a:custGeom>
              <a:avLst/>
              <a:gdLst>
                <a:gd name="connsiteX0" fmla="*/ 0 w 1828800"/>
                <a:gd name="connsiteY0" fmla="*/ 0 h 152400"/>
                <a:gd name="connsiteX1" fmla="*/ 1828800 w 1828800"/>
                <a:gd name="connsiteY1" fmla="*/ 0 h 152400"/>
                <a:gd name="connsiteX2" fmla="*/ 1828800 w 1828800"/>
                <a:gd name="connsiteY2" fmla="*/ 152400 h 152400"/>
                <a:gd name="connsiteX3" fmla="*/ 0 w 18288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828800" h="152400">
                  <a:moveTo>
                    <a:pt x="0" y="0"/>
                  </a:moveTo>
                  <a:lnTo>
                    <a:pt x="1828800" y="0"/>
                  </a:lnTo>
                  <a:lnTo>
                    <a:pt x="1828800" y="152400"/>
                  </a:lnTo>
                  <a:lnTo>
                    <a:pt x="0" y="152400"/>
                  </a:lnTo>
                  <a:close/>
                </a:path>
              </a:pathLst>
            </a:custGeom>
            <a:grpFill/>
            <a:ln w="76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4F9B"/>
                </a:solidFill>
                <a:effectLst/>
                <a:uLnTx/>
                <a:uFillTx/>
                <a:latin typeface="Calibri" panose="020F0502020204030204"/>
                <a:ea typeface="+mn-ea"/>
                <a:cs typeface="+mn-cs"/>
              </a:endParaRPr>
            </a:p>
          </p:txBody>
        </p:sp>
        <p:sp>
          <p:nvSpPr>
            <p:cNvPr id="22" name="Freeform: Shape 19">
              <a:extLst>
                <a:ext uri="{FF2B5EF4-FFF2-40B4-BE49-F238E27FC236}">
                  <a16:creationId xmlns:a16="http://schemas.microsoft.com/office/drawing/2014/main" id="{05866A7E-F12F-D7ED-3096-217C4F936F46}"/>
                </a:ext>
              </a:extLst>
            </p:cNvPr>
            <p:cNvSpPr/>
            <p:nvPr/>
          </p:nvSpPr>
          <p:spPr>
            <a:xfrm>
              <a:off x="5562600" y="4343400"/>
              <a:ext cx="2133600" cy="152400"/>
            </a:xfrm>
            <a:custGeom>
              <a:avLst/>
              <a:gdLst>
                <a:gd name="connsiteX0" fmla="*/ 0 w 2133600"/>
                <a:gd name="connsiteY0" fmla="*/ 0 h 152400"/>
                <a:gd name="connsiteX1" fmla="*/ 2133600 w 2133600"/>
                <a:gd name="connsiteY1" fmla="*/ 0 h 152400"/>
                <a:gd name="connsiteX2" fmla="*/ 2133600 w 2133600"/>
                <a:gd name="connsiteY2" fmla="*/ 152400 h 152400"/>
                <a:gd name="connsiteX3" fmla="*/ 0 w 21336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2133600" h="152400">
                  <a:moveTo>
                    <a:pt x="0" y="0"/>
                  </a:moveTo>
                  <a:lnTo>
                    <a:pt x="2133600" y="0"/>
                  </a:lnTo>
                  <a:lnTo>
                    <a:pt x="2133600" y="152400"/>
                  </a:lnTo>
                  <a:lnTo>
                    <a:pt x="0" y="152400"/>
                  </a:lnTo>
                  <a:close/>
                </a:path>
              </a:pathLst>
            </a:custGeom>
            <a:grpFill/>
            <a:ln w="76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4F9B"/>
                </a:solidFill>
                <a:effectLst/>
                <a:uLnTx/>
                <a:uFillTx/>
                <a:latin typeface="Calibri" panose="020F0502020204030204"/>
                <a:ea typeface="+mn-ea"/>
                <a:cs typeface="+mn-cs"/>
              </a:endParaRPr>
            </a:p>
          </p:txBody>
        </p:sp>
        <p:sp>
          <p:nvSpPr>
            <p:cNvPr id="23" name="Freeform: Shape 20">
              <a:extLst>
                <a:ext uri="{FF2B5EF4-FFF2-40B4-BE49-F238E27FC236}">
                  <a16:creationId xmlns:a16="http://schemas.microsoft.com/office/drawing/2014/main" id="{CB7AE630-F533-4B6B-648C-5C7FDE09DC0E}"/>
                </a:ext>
              </a:extLst>
            </p:cNvPr>
            <p:cNvSpPr/>
            <p:nvPr/>
          </p:nvSpPr>
          <p:spPr>
            <a:xfrm>
              <a:off x="5562600" y="4648200"/>
              <a:ext cx="2133600" cy="152400"/>
            </a:xfrm>
            <a:custGeom>
              <a:avLst/>
              <a:gdLst>
                <a:gd name="connsiteX0" fmla="*/ 0 w 2133600"/>
                <a:gd name="connsiteY0" fmla="*/ 0 h 152400"/>
                <a:gd name="connsiteX1" fmla="*/ 2133600 w 2133600"/>
                <a:gd name="connsiteY1" fmla="*/ 0 h 152400"/>
                <a:gd name="connsiteX2" fmla="*/ 2133600 w 2133600"/>
                <a:gd name="connsiteY2" fmla="*/ 152400 h 152400"/>
                <a:gd name="connsiteX3" fmla="*/ 0 w 21336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2133600" h="152400">
                  <a:moveTo>
                    <a:pt x="0" y="0"/>
                  </a:moveTo>
                  <a:lnTo>
                    <a:pt x="2133600" y="0"/>
                  </a:lnTo>
                  <a:lnTo>
                    <a:pt x="2133600" y="152400"/>
                  </a:lnTo>
                  <a:lnTo>
                    <a:pt x="0" y="152400"/>
                  </a:lnTo>
                  <a:close/>
                </a:path>
              </a:pathLst>
            </a:custGeom>
            <a:grpFill/>
            <a:ln w="76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4F9B"/>
                </a:solidFill>
                <a:effectLst/>
                <a:uLnTx/>
                <a:uFillTx/>
                <a:latin typeface="Calibri" panose="020F0502020204030204"/>
                <a:ea typeface="+mn-ea"/>
                <a:cs typeface="+mn-cs"/>
              </a:endParaRPr>
            </a:p>
          </p:txBody>
        </p:sp>
        <p:sp>
          <p:nvSpPr>
            <p:cNvPr id="24" name="Freeform: Shape 21">
              <a:extLst>
                <a:ext uri="{FF2B5EF4-FFF2-40B4-BE49-F238E27FC236}">
                  <a16:creationId xmlns:a16="http://schemas.microsoft.com/office/drawing/2014/main" id="{A699F2EB-8690-9D50-EB87-EEB9A3C1D0EA}"/>
                </a:ext>
              </a:extLst>
            </p:cNvPr>
            <p:cNvSpPr/>
            <p:nvPr/>
          </p:nvSpPr>
          <p:spPr>
            <a:xfrm>
              <a:off x="5410200" y="5257800"/>
              <a:ext cx="914400" cy="152400"/>
            </a:xfrm>
            <a:custGeom>
              <a:avLst/>
              <a:gdLst>
                <a:gd name="connsiteX0" fmla="*/ 0 w 914400"/>
                <a:gd name="connsiteY0" fmla="*/ 0 h 152400"/>
                <a:gd name="connsiteX1" fmla="*/ 914400 w 914400"/>
                <a:gd name="connsiteY1" fmla="*/ 0 h 152400"/>
                <a:gd name="connsiteX2" fmla="*/ 914400 w 914400"/>
                <a:gd name="connsiteY2" fmla="*/ 152400 h 152400"/>
                <a:gd name="connsiteX3" fmla="*/ 0 w 914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914400" h="152400">
                  <a:moveTo>
                    <a:pt x="0" y="0"/>
                  </a:moveTo>
                  <a:lnTo>
                    <a:pt x="914400" y="0"/>
                  </a:lnTo>
                  <a:lnTo>
                    <a:pt x="914400" y="152400"/>
                  </a:lnTo>
                  <a:lnTo>
                    <a:pt x="0" y="152400"/>
                  </a:lnTo>
                  <a:close/>
                </a:path>
              </a:pathLst>
            </a:custGeom>
            <a:grpFill/>
            <a:ln w="76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4F9B"/>
                </a:solidFill>
                <a:effectLst/>
                <a:uLnTx/>
                <a:uFillTx/>
                <a:latin typeface="Calibri" panose="020F0502020204030204"/>
                <a:ea typeface="+mn-ea"/>
                <a:cs typeface="+mn-cs"/>
              </a:endParaRPr>
            </a:p>
          </p:txBody>
        </p:sp>
        <p:sp>
          <p:nvSpPr>
            <p:cNvPr id="25" name="Freeform: Shape 22">
              <a:extLst>
                <a:ext uri="{FF2B5EF4-FFF2-40B4-BE49-F238E27FC236}">
                  <a16:creationId xmlns:a16="http://schemas.microsoft.com/office/drawing/2014/main" id="{041AE4C4-FC61-4078-4724-90ED43E2D86D}"/>
                </a:ext>
              </a:extLst>
            </p:cNvPr>
            <p:cNvSpPr/>
            <p:nvPr/>
          </p:nvSpPr>
          <p:spPr>
            <a:xfrm>
              <a:off x="6934200" y="5257800"/>
              <a:ext cx="914400" cy="152400"/>
            </a:xfrm>
            <a:custGeom>
              <a:avLst/>
              <a:gdLst>
                <a:gd name="connsiteX0" fmla="*/ 0 w 914400"/>
                <a:gd name="connsiteY0" fmla="*/ 0 h 152400"/>
                <a:gd name="connsiteX1" fmla="*/ 914400 w 914400"/>
                <a:gd name="connsiteY1" fmla="*/ 0 h 152400"/>
                <a:gd name="connsiteX2" fmla="*/ 914400 w 914400"/>
                <a:gd name="connsiteY2" fmla="*/ 152400 h 152400"/>
                <a:gd name="connsiteX3" fmla="*/ 0 w 914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914400" h="152400">
                  <a:moveTo>
                    <a:pt x="0" y="0"/>
                  </a:moveTo>
                  <a:lnTo>
                    <a:pt x="914400" y="0"/>
                  </a:lnTo>
                  <a:lnTo>
                    <a:pt x="914400" y="152400"/>
                  </a:lnTo>
                  <a:lnTo>
                    <a:pt x="0" y="152400"/>
                  </a:lnTo>
                  <a:close/>
                </a:path>
              </a:pathLst>
            </a:custGeom>
            <a:grpFill/>
            <a:ln w="76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4F9B"/>
                </a:solidFill>
                <a:effectLst/>
                <a:uLnTx/>
                <a:uFillTx/>
                <a:latin typeface="Calibri" panose="020F0502020204030204"/>
                <a:ea typeface="+mn-ea"/>
                <a:cs typeface="+mn-cs"/>
              </a:endParaRPr>
            </a:p>
          </p:txBody>
        </p:sp>
        <p:sp>
          <p:nvSpPr>
            <p:cNvPr id="26" name="Freeform: Shape 23">
              <a:extLst>
                <a:ext uri="{FF2B5EF4-FFF2-40B4-BE49-F238E27FC236}">
                  <a16:creationId xmlns:a16="http://schemas.microsoft.com/office/drawing/2014/main" id="{D4304947-8165-EA8A-407E-2D39FBF49D27}"/>
                </a:ext>
              </a:extLst>
            </p:cNvPr>
            <p:cNvSpPr/>
            <p:nvPr/>
          </p:nvSpPr>
          <p:spPr>
            <a:xfrm>
              <a:off x="7772400" y="2133600"/>
              <a:ext cx="152400" cy="152400"/>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grpFill/>
            <a:ln w="76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4F9B"/>
                </a:solidFill>
                <a:effectLst/>
                <a:uLnTx/>
                <a:uFillTx/>
                <a:latin typeface="Calibri" panose="020F0502020204030204"/>
                <a:ea typeface="+mn-ea"/>
                <a:cs typeface="+mn-cs"/>
              </a:endParaRPr>
            </a:p>
          </p:txBody>
        </p:sp>
        <p:sp>
          <p:nvSpPr>
            <p:cNvPr id="27" name="Freeform: Shape 24">
              <a:extLst>
                <a:ext uri="{FF2B5EF4-FFF2-40B4-BE49-F238E27FC236}">
                  <a16:creationId xmlns:a16="http://schemas.microsoft.com/office/drawing/2014/main" id="{E9B0BCDA-9A46-DD10-393C-C7539D2AD43C}"/>
                </a:ext>
              </a:extLst>
            </p:cNvPr>
            <p:cNvSpPr/>
            <p:nvPr/>
          </p:nvSpPr>
          <p:spPr>
            <a:xfrm>
              <a:off x="7467600" y="2133600"/>
              <a:ext cx="152400" cy="152400"/>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grpFill/>
            <a:ln w="76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4F9B"/>
                </a:solidFill>
                <a:effectLst/>
                <a:uLnTx/>
                <a:uFillTx/>
                <a:latin typeface="Calibri" panose="020F0502020204030204"/>
                <a:ea typeface="+mn-ea"/>
                <a:cs typeface="+mn-cs"/>
              </a:endParaRPr>
            </a:p>
          </p:txBody>
        </p:sp>
        <p:sp>
          <p:nvSpPr>
            <p:cNvPr id="28" name="Freeform: Shape 25">
              <a:extLst>
                <a:ext uri="{FF2B5EF4-FFF2-40B4-BE49-F238E27FC236}">
                  <a16:creationId xmlns:a16="http://schemas.microsoft.com/office/drawing/2014/main" id="{D5CB5FC3-C37F-CAC2-A4CE-CA586912B87D}"/>
                </a:ext>
              </a:extLst>
            </p:cNvPr>
            <p:cNvSpPr/>
            <p:nvPr/>
          </p:nvSpPr>
          <p:spPr>
            <a:xfrm>
              <a:off x="7162800" y="2133600"/>
              <a:ext cx="152400" cy="152400"/>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grpFill/>
            <a:ln w="76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4F9B"/>
                </a:solidFill>
                <a:effectLst/>
                <a:uLnTx/>
                <a:uFillTx/>
                <a:latin typeface="Calibri" panose="020F0502020204030204"/>
                <a:ea typeface="+mn-ea"/>
                <a:cs typeface="+mn-cs"/>
              </a:endParaRPr>
            </a:p>
          </p:txBody>
        </p:sp>
        <p:grpSp>
          <p:nvGrpSpPr>
            <p:cNvPr id="29" name="Group 28">
              <a:extLst>
                <a:ext uri="{FF2B5EF4-FFF2-40B4-BE49-F238E27FC236}">
                  <a16:creationId xmlns:a16="http://schemas.microsoft.com/office/drawing/2014/main" id="{8FC2B2C9-FCFE-0533-FCDF-8930305D1A90}"/>
                </a:ext>
              </a:extLst>
            </p:cNvPr>
            <p:cNvGrpSpPr/>
            <p:nvPr/>
          </p:nvGrpSpPr>
          <p:grpSpPr>
            <a:xfrm>
              <a:off x="4038600" y="1066800"/>
              <a:ext cx="4267200" cy="4724400"/>
              <a:chOff x="4038600" y="1066800"/>
              <a:chExt cx="4267200" cy="4724400"/>
            </a:xfrm>
            <a:grpFill/>
          </p:grpSpPr>
          <p:sp>
            <p:nvSpPr>
              <p:cNvPr id="30" name="Freeform: Shape 15">
                <a:extLst>
                  <a:ext uri="{FF2B5EF4-FFF2-40B4-BE49-F238E27FC236}">
                    <a16:creationId xmlns:a16="http://schemas.microsoft.com/office/drawing/2014/main" id="{FB298D89-7CD8-FFC4-1557-66B9923A3A53}"/>
                  </a:ext>
                </a:extLst>
              </p:cNvPr>
              <p:cNvSpPr/>
              <p:nvPr/>
            </p:nvSpPr>
            <p:spPr>
              <a:xfrm>
                <a:off x="4038600" y="1066800"/>
                <a:ext cx="4267200" cy="4724400"/>
              </a:xfrm>
              <a:custGeom>
                <a:avLst/>
                <a:gdLst>
                  <a:gd name="connsiteX0" fmla="*/ 4191000 w 4267200"/>
                  <a:gd name="connsiteY0" fmla="*/ 762000 h 4724400"/>
                  <a:gd name="connsiteX1" fmla="*/ 3810000 w 4267200"/>
                  <a:gd name="connsiteY1" fmla="*/ 762000 h 4724400"/>
                  <a:gd name="connsiteX2" fmla="*/ 3810000 w 4267200"/>
                  <a:gd name="connsiteY2" fmla="*/ 457200 h 4724400"/>
                  <a:gd name="connsiteX3" fmla="*/ 3733800 w 4267200"/>
                  <a:gd name="connsiteY3" fmla="*/ 381000 h 4724400"/>
                  <a:gd name="connsiteX4" fmla="*/ 3352800 w 4267200"/>
                  <a:gd name="connsiteY4" fmla="*/ 381000 h 4724400"/>
                  <a:gd name="connsiteX5" fmla="*/ 3352800 w 4267200"/>
                  <a:gd name="connsiteY5" fmla="*/ 76200 h 4724400"/>
                  <a:gd name="connsiteX6" fmla="*/ 3276600 w 4267200"/>
                  <a:gd name="connsiteY6" fmla="*/ 0 h 4724400"/>
                  <a:gd name="connsiteX7" fmla="*/ 609600 w 4267200"/>
                  <a:gd name="connsiteY7" fmla="*/ 0 h 4724400"/>
                  <a:gd name="connsiteX8" fmla="*/ 555727 w 4267200"/>
                  <a:gd name="connsiteY8" fmla="*/ 22327 h 4724400"/>
                  <a:gd name="connsiteX9" fmla="*/ 22327 w 4267200"/>
                  <a:gd name="connsiteY9" fmla="*/ 555727 h 4724400"/>
                  <a:gd name="connsiteX10" fmla="*/ 0 w 4267200"/>
                  <a:gd name="connsiteY10" fmla="*/ 609600 h 4724400"/>
                  <a:gd name="connsiteX11" fmla="*/ 0 w 4267200"/>
                  <a:gd name="connsiteY11" fmla="*/ 3886200 h 4724400"/>
                  <a:gd name="connsiteX12" fmla="*/ 76200 w 4267200"/>
                  <a:gd name="connsiteY12" fmla="*/ 3962400 h 4724400"/>
                  <a:gd name="connsiteX13" fmla="*/ 457200 w 4267200"/>
                  <a:gd name="connsiteY13" fmla="*/ 3962400 h 4724400"/>
                  <a:gd name="connsiteX14" fmla="*/ 457200 w 4267200"/>
                  <a:gd name="connsiteY14" fmla="*/ 4267200 h 4724400"/>
                  <a:gd name="connsiteX15" fmla="*/ 533400 w 4267200"/>
                  <a:gd name="connsiteY15" fmla="*/ 4343400 h 4724400"/>
                  <a:gd name="connsiteX16" fmla="*/ 914400 w 4267200"/>
                  <a:gd name="connsiteY16" fmla="*/ 4343400 h 4724400"/>
                  <a:gd name="connsiteX17" fmla="*/ 914400 w 4267200"/>
                  <a:gd name="connsiteY17" fmla="*/ 4648200 h 4724400"/>
                  <a:gd name="connsiteX18" fmla="*/ 990600 w 4267200"/>
                  <a:gd name="connsiteY18" fmla="*/ 4724400 h 4724400"/>
                  <a:gd name="connsiteX19" fmla="*/ 4191000 w 4267200"/>
                  <a:gd name="connsiteY19" fmla="*/ 4724400 h 4724400"/>
                  <a:gd name="connsiteX20" fmla="*/ 4267200 w 4267200"/>
                  <a:gd name="connsiteY20" fmla="*/ 4648200 h 4724400"/>
                  <a:gd name="connsiteX21" fmla="*/ 4267200 w 4267200"/>
                  <a:gd name="connsiteY21" fmla="*/ 838200 h 4724400"/>
                  <a:gd name="connsiteX22" fmla="*/ 4191000 w 4267200"/>
                  <a:gd name="connsiteY22" fmla="*/ 762000 h 4724400"/>
                  <a:gd name="connsiteX23" fmla="*/ 152400 w 4267200"/>
                  <a:gd name="connsiteY23" fmla="*/ 3810000 h 4724400"/>
                  <a:gd name="connsiteX24" fmla="*/ 152400 w 4267200"/>
                  <a:gd name="connsiteY24" fmla="*/ 685800 h 4724400"/>
                  <a:gd name="connsiteX25" fmla="*/ 609600 w 4267200"/>
                  <a:gd name="connsiteY25" fmla="*/ 685800 h 4724400"/>
                  <a:gd name="connsiteX26" fmla="*/ 685800 w 4267200"/>
                  <a:gd name="connsiteY26" fmla="*/ 609600 h 4724400"/>
                  <a:gd name="connsiteX27" fmla="*/ 685800 w 4267200"/>
                  <a:gd name="connsiteY27" fmla="*/ 381000 h 4724400"/>
                  <a:gd name="connsiteX28" fmla="*/ 533400 w 4267200"/>
                  <a:gd name="connsiteY28" fmla="*/ 381000 h 4724400"/>
                  <a:gd name="connsiteX29" fmla="*/ 533400 w 4267200"/>
                  <a:gd name="connsiteY29" fmla="*/ 533400 h 4724400"/>
                  <a:gd name="connsiteX30" fmla="*/ 260147 w 4267200"/>
                  <a:gd name="connsiteY30" fmla="*/ 533400 h 4724400"/>
                  <a:gd name="connsiteX31" fmla="*/ 641147 w 4267200"/>
                  <a:gd name="connsiteY31" fmla="*/ 152400 h 4724400"/>
                  <a:gd name="connsiteX32" fmla="*/ 3200400 w 4267200"/>
                  <a:gd name="connsiteY32" fmla="*/ 152400 h 4724400"/>
                  <a:gd name="connsiteX33" fmla="*/ 3200400 w 4267200"/>
                  <a:gd name="connsiteY33" fmla="*/ 381000 h 4724400"/>
                  <a:gd name="connsiteX34" fmla="*/ 1066800 w 4267200"/>
                  <a:gd name="connsiteY34" fmla="*/ 381000 h 4724400"/>
                  <a:gd name="connsiteX35" fmla="*/ 1012927 w 4267200"/>
                  <a:gd name="connsiteY35" fmla="*/ 403327 h 4724400"/>
                  <a:gd name="connsiteX36" fmla="*/ 479527 w 4267200"/>
                  <a:gd name="connsiteY36" fmla="*/ 936727 h 4724400"/>
                  <a:gd name="connsiteX37" fmla="*/ 457200 w 4267200"/>
                  <a:gd name="connsiteY37" fmla="*/ 990600 h 4724400"/>
                  <a:gd name="connsiteX38" fmla="*/ 457200 w 4267200"/>
                  <a:gd name="connsiteY38" fmla="*/ 3810000 h 4724400"/>
                  <a:gd name="connsiteX39" fmla="*/ 609600 w 4267200"/>
                  <a:gd name="connsiteY39" fmla="*/ 4191000 h 4724400"/>
                  <a:gd name="connsiteX40" fmla="*/ 609600 w 4267200"/>
                  <a:gd name="connsiteY40" fmla="*/ 1066800 h 4724400"/>
                  <a:gd name="connsiteX41" fmla="*/ 1066800 w 4267200"/>
                  <a:gd name="connsiteY41" fmla="*/ 1066800 h 4724400"/>
                  <a:gd name="connsiteX42" fmla="*/ 1143000 w 4267200"/>
                  <a:gd name="connsiteY42" fmla="*/ 990600 h 4724400"/>
                  <a:gd name="connsiteX43" fmla="*/ 1143000 w 4267200"/>
                  <a:gd name="connsiteY43" fmla="*/ 762000 h 4724400"/>
                  <a:gd name="connsiteX44" fmla="*/ 990600 w 4267200"/>
                  <a:gd name="connsiteY44" fmla="*/ 762000 h 4724400"/>
                  <a:gd name="connsiteX45" fmla="*/ 990600 w 4267200"/>
                  <a:gd name="connsiteY45" fmla="*/ 914400 h 4724400"/>
                  <a:gd name="connsiteX46" fmla="*/ 717347 w 4267200"/>
                  <a:gd name="connsiteY46" fmla="*/ 914400 h 4724400"/>
                  <a:gd name="connsiteX47" fmla="*/ 1098347 w 4267200"/>
                  <a:gd name="connsiteY47" fmla="*/ 533400 h 4724400"/>
                  <a:gd name="connsiteX48" fmla="*/ 3657600 w 4267200"/>
                  <a:gd name="connsiteY48" fmla="*/ 533400 h 4724400"/>
                  <a:gd name="connsiteX49" fmla="*/ 3657600 w 4267200"/>
                  <a:gd name="connsiteY49" fmla="*/ 762000 h 4724400"/>
                  <a:gd name="connsiteX50" fmla="*/ 1524000 w 4267200"/>
                  <a:gd name="connsiteY50" fmla="*/ 762000 h 4724400"/>
                  <a:gd name="connsiteX51" fmla="*/ 1470127 w 4267200"/>
                  <a:gd name="connsiteY51" fmla="*/ 784327 h 4724400"/>
                  <a:gd name="connsiteX52" fmla="*/ 936727 w 4267200"/>
                  <a:gd name="connsiteY52" fmla="*/ 1317727 h 4724400"/>
                  <a:gd name="connsiteX53" fmla="*/ 914400 w 4267200"/>
                  <a:gd name="connsiteY53" fmla="*/ 1371600 h 4724400"/>
                  <a:gd name="connsiteX54" fmla="*/ 914400 w 4267200"/>
                  <a:gd name="connsiteY54" fmla="*/ 4191000 h 4724400"/>
                  <a:gd name="connsiteX55" fmla="*/ 4114800 w 4267200"/>
                  <a:gd name="connsiteY55" fmla="*/ 4572000 h 4724400"/>
                  <a:gd name="connsiteX56" fmla="*/ 1066800 w 4267200"/>
                  <a:gd name="connsiteY56" fmla="*/ 4572000 h 4724400"/>
                  <a:gd name="connsiteX57" fmla="*/ 1066800 w 4267200"/>
                  <a:gd name="connsiteY57" fmla="*/ 1447800 h 4724400"/>
                  <a:gd name="connsiteX58" fmla="*/ 1524000 w 4267200"/>
                  <a:gd name="connsiteY58" fmla="*/ 1447800 h 4724400"/>
                  <a:gd name="connsiteX59" fmla="*/ 1600200 w 4267200"/>
                  <a:gd name="connsiteY59" fmla="*/ 1371600 h 4724400"/>
                  <a:gd name="connsiteX60" fmla="*/ 1600200 w 4267200"/>
                  <a:gd name="connsiteY60" fmla="*/ 1143000 h 4724400"/>
                  <a:gd name="connsiteX61" fmla="*/ 1447800 w 4267200"/>
                  <a:gd name="connsiteY61" fmla="*/ 1143000 h 4724400"/>
                  <a:gd name="connsiteX62" fmla="*/ 1447800 w 4267200"/>
                  <a:gd name="connsiteY62" fmla="*/ 1295400 h 4724400"/>
                  <a:gd name="connsiteX63" fmla="*/ 1174547 w 4267200"/>
                  <a:gd name="connsiteY63" fmla="*/ 1295400 h 4724400"/>
                  <a:gd name="connsiteX64" fmla="*/ 1555547 w 4267200"/>
                  <a:gd name="connsiteY64" fmla="*/ 914400 h 4724400"/>
                  <a:gd name="connsiteX65" fmla="*/ 4114800 w 4267200"/>
                  <a:gd name="connsiteY65" fmla="*/ 914400 h 472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67200" h="4724400">
                    <a:moveTo>
                      <a:pt x="4191000" y="762000"/>
                    </a:moveTo>
                    <a:lnTo>
                      <a:pt x="3810000" y="762000"/>
                    </a:lnTo>
                    <a:lnTo>
                      <a:pt x="3810000" y="457200"/>
                    </a:lnTo>
                    <a:cubicBezTo>
                      <a:pt x="3810000" y="415061"/>
                      <a:pt x="3775862" y="381000"/>
                      <a:pt x="3733800" y="381000"/>
                    </a:cubicBezTo>
                    <a:lnTo>
                      <a:pt x="3352800" y="381000"/>
                    </a:lnTo>
                    <a:lnTo>
                      <a:pt x="3352800" y="76200"/>
                    </a:lnTo>
                    <a:cubicBezTo>
                      <a:pt x="3352800" y="34061"/>
                      <a:pt x="3318662" y="0"/>
                      <a:pt x="3276600" y="0"/>
                    </a:cubicBezTo>
                    <a:lnTo>
                      <a:pt x="609600" y="0"/>
                    </a:lnTo>
                    <a:cubicBezTo>
                      <a:pt x="589407" y="0"/>
                      <a:pt x="569976" y="8001"/>
                      <a:pt x="555727" y="22327"/>
                    </a:cubicBezTo>
                    <a:lnTo>
                      <a:pt x="22327" y="555727"/>
                    </a:lnTo>
                    <a:cubicBezTo>
                      <a:pt x="8001" y="569976"/>
                      <a:pt x="0" y="589331"/>
                      <a:pt x="0" y="609600"/>
                    </a:cubicBezTo>
                    <a:lnTo>
                      <a:pt x="0" y="3886200"/>
                    </a:lnTo>
                    <a:cubicBezTo>
                      <a:pt x="0" y="3928339"/>
                      <a:pt x="34138" y="3962400"/>
                      <a:pt x="76200" y="3962400"/>
                    </a:cubicBezTo>
                    <a:lnTo>
                      <a:pt x="457200" y="3962400"/>
                    </a:lnTo>
                    <a:lnTo>
                      <a:pt x="457200" y="4267200"/>
                    </a:lnTo>
                    <a:cubicBezTo>
                      <a:pt x="457200" y="4309339"/>
                      <a:pt x="491338" y="4343400"/>
                      <a:pt x="533400" y="4343400"/>
                    </a:cubicBezTo>
                    <a:lnTo>
                      <a:pt x="914400" y="4343400"/>
                    </a:lnTo>
                    <a:lnTo>
                      <a:pt x="914400" y="4648200"/>
                    </a:lnTo>
                    <a:cubicBezTo>
                      <a:pt x="914400" y="4690339"/>
                      <a:pt x="948538" y="4724400"/>
                      <a:pt x="990600" y="4724400"/>
                    </a:cubicBezTo>
                    <a:lnTo>
                      <a:pt x="4191000" y="4724400"/>
                    </a:lnTo>
                    <a:cubicBezTo>
                      <a:pt x="4233063" y="4724400"/>
                      <a:pt x="4267200" y="4690339"/>
                      <a:pt x="4267200" y="4648200"/>
                    </a:cubicBezTo>
                    <a:lnTo>
                      <a:pt x="4267200" y="838200"/>
                    </a:lnTo>
                    <a:cubicBezTo>
                      <a:pt x="4267200" y="796061"/>
                      <a:pt x="4233063" y="762000"/>
                      <a:pt x="4191000" y="762000"/>
                    </a:cubicBezTo>
                    <a:close/>
                    <a:moveTo>
                      <a:pt x="152400" y="3810000"/>
                    </a:moveTo>
                    <a:lnTo>
                      <a:pt x="152400" y="685800"/>
                    </a:lnTo>
                    <a:lnTo>
                      <a:pt x="609600" y="685800"/>
                    </a:lnTo>
                    <a:cubicBezTo>
                      <a:pt x="651662" y="685800"/>
                      <a:pt x="685800" y="651739"/>
                      <a:pt x="685800" y="609600"/>
                    </a:cubicBezTo>
                    <a:lnTo>
                      <a:pt x="685800" y="381000"/>
                    </a:lnTo>
                    <a:lnTo>
                      <a:pt x="533400" y="381000"/>
                    </a:lnTo>
                    <a:lnTo>
                      <a:pt x="533400" y="533400"/>
                    </a:lnTo>
                    <a:lnTo>
                      <a:pt x="260147" y="533400"/>
                    </a:lnTo>
                    <a:lnTo>
                      <a:pt x="641147" y="152400"/>
                    </a:lnTo>
                    <a:lnTo>
                      <a:pt x="3200400" y="152400"/>
                    </a:lnTo>
                    <a:lnTo>
                      <a:pt x="3200400" y="381000"/>
                    </a:lnTo>
                    <a:lnTo>
                      <a:pt x="1066800" y="381000"/>
                    </a:lnTo>
                    <a:cubicBezTo>
                      <a:pt x="1046607" y="381000"/>
                      <a:pt x="1027176" y="389001"/>
                      <a:pt x="1012927" y="403327"/>
                    </a:cubicBezTo>
                    <a:lnTo>
                      <a:pt x="479527" y="936727"/>
                    </a:lnTo>
                    <a:cubicBezTo>
                      <a:pt x="465201" y="950976"/>
                      <a:pt x="457200" y="970331"/>
                      <a:pt x="457200" y="990600"/>
                    </a:cubicBezTo>
                    <a:lnTo>
                      <a:pt x="457200" y="3810000"/>
                    </a:lnTo>
                    <a:close/>
                    <a:moveTo>
                      <a:pt x="609600" y="4191000"/>
                    </a:moveTo>
                    <a:lnTo>
                      <a:pt x="609600" y="1066800"/>
                    </a:lnTo>
                    <a:lnTo>
                      <a:pt x="1066800" y="1066800"/>
                    </a:lnTo>
                    <a:cubicBezTo>
                      <a:pt x="1108862" y="1066800"/>
                      <a:pt x="1143000" y="1032739"/>
                      <a:pt x="1143000" y="990600"/>
                    </a:cubicBezTo>
                    <a:lnTo>
                      <a:pt x="1143000" y="762000"/>
                    </a:lnTo>
                    <a:lnTo>
                      <a:pt x="990600" y="762000"/>
                    </a:lnTo>
                    <a:lnTo>
                      <a:pt x="990600" y="914400"/>
                    </a:lnTo>
                    <a:lnTo>
                      <a:pt x="717347" y="914400"/>
                    </a:lnTo>
                    <a:lnTo>
                      <a:pt x="1098347" y="533400"/>
                    </a:lnTo>
                    <a:lnTo>
                      <a:pt x="3657600" y="533400"/>
                    </a:lnTo>
                    <a:lnTo>
                      <a:pt x="3657600" y="762000"/>
                    </a:lnTo>
                    <a:lnTo>
                      <a:pt x="1524000" y="762000"/>
                    </a:lnTo>
                    <a:cubicBezTo>
                      <a:pt x="1503807" y="762000"/>
                      <a:pt x="1484376" y="770001"/>
                      <a:pt x="1470127" y="784327"/>
                    </a:cubicBezTo>
                    <a:lnTo>
                      <a:pt x="936727" y="1317727"/>
                    </a:lnTo>
                    <a:cubicBezTo>
                      <a:pt x="922401" y="1331976"/>
                      <a:pt x="914400" y="1351331"/>
                      <a:pt x="914400" y="1371600"/>
                    </a:cubicBezTo>
                    <a:lnTo>
                      <a:pt x="914400" y="4191000"/>
                    </a:lnTo>
                    <a:close/>
                    <a:moveTo>
                      <a:pt x="4114800" y="4572000"/>
                    </a:moveTo>
                    <a:lnTo>
                      <a:pt x="1066800" y="4572000"/>
                    </a:lnTo>
                    <a:lnTo>
                      <a:pt x="1066800" y="1447800"/>
                    </a:lnTo>
                    <a:lnTo>
                      <a:pt x="1524000" y="1447800"/>
                    </a:lnTo>
                    <a:cubicBezTo>
                      <a:pt x="1566062" y="1447800"/>
                      <a:pt x="1600200" y="1413739"/>
                      <a:pt x="1600200" y="1371600"/>
                    </a:cubicBezTo>
                    <a:lnTo>
                      <a:pt x="1600200" y="1143000"/>
                    </a:lnTo>
                    <a:lnTo>
                      <a:pt x="1447800" y="1143000"/>
                    </a:lnTo>
                    <a:lnTo>
                      <a:pt x="1447800" y="1295400"/>
                    </a:lnTo>
                    <a:lnTo>
                      <a:pt x="1174547" y="1295400"/>
                    </a:lnTo>
                    <a:lnTo>
                      <a:pt x="1555547" y="914400"/>
                    </a:lnTo>
                    <a:lnTo>
                      <a:pt x="4114800" y="914400"/>
                    </a:lnTo>
                    <a:close/>
                  </a:path>
                </a:pathLst>
              </a:custGeom>
              <a:grpFill/>
              <a:ln w="76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4F9B"/>
                  </a:solidFill>
                  <a:effectLst/>
                  <a:uLnTx/>
                  <a:uFillTx/>
                  <a:latin typeface="Calibri" panose="020F0502020204030204"/>
                  <a:ea typeface="+mn-ea"/>
                  <a:cs typeface="+mn-cs"/>
                </a:endParaRPr>
              </a:p>
            </p:txBody>
          </p:sp>
          <p:pic>
            <p:nvPicPr>
              <p:cNvPr id="31" name="Graphic 30">
                <a:extLst>
                  <a:ext uri="{FF2B5EF4-FFF2-40B4-BE49-F238E27FC236}">
                    <a16:creationId xmlns:a16="http://schemas.microsoft.com/office/drawing/2014/main" id="{B40444CE-A6A2-6C03-CB64-50EBA476B04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26304" y="2677212"/>
                <a:ext cx="968605" cy="968605"/>
              </a:xfrm>
              <a:prstGeom prst="rect">
                <a:avLst/>
              </a:prstGeom>
            </p:spPr>
          </p:pic>
        </p:grpSp>
      </p:grpSp>
      <p:sp>
        <p:nvSpPr>
          <p:cNvPr id="19" name="TextBox 18">
            <a:extLst>
              <a:ext uri="{FF2B5EF4-FFF2-40B4-BE49-F238E27FC236}">
                <a16:creationId xmlns:a16="http://schemas.microsoft.com/office/drawing/2014/main" id="{0F01E3BF-7EFC-95E5-FCDC-D24FCE1835B3}"/>
              </a:ext>
            </a:extLst>
          </p:cNvPr>
          <p:cNvSpPr txBox="1"/>
          <p:nvPr/>
        </p:nvSpPr>
        <p:spPr>
          <a:xfrm flipH="1">
            <a:off x="9280763" y="2908475"/>
            <a:ext cx="895774" cy="212349"/>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E1D48"/>
                </a:solidFill>
                <a:effectLst/>
                <a:uLnTx/>
                <a:uFillTx/>
                <a:latin typeface="Cairo" pitchFamily="2" charset="-78"/>
                <a:ea typeface="+mn-ea"/>
                <a:cs typeface="Cairo" pitchFamily="2" charset="-78"/>
              </a:rPr>
              <a:t>Patients Data</a:t>
            </a:r>
            <a:endParaRPr kumimoji="0" lang="en-US" sz="1400" b="0" i="0" u="none" strike="noStrike" kern="1200" cap="none" spc="0" normalizeH="0" baseline="0" noProof="0">
              <a:ln>
                <a:noFill/>
              </a:ln>
              <a:solidFill>
                <a:srgbClr val="0E1D48"/>
              </a:solidFill>
              <a:effectLst/>
              <a:uLnTx/>
              <a:uFillTx/>
              <a:latin typeface="Cairo" pitchFamily="2" charset="-78"/>
              <a:ea typeface="+mn-ea"/>
              <a:cs typeface="Cairo" pitchFamily="2" charset="-78"/>
            </a:endParaRPr>
          </a:p>
        </p:txBody>
      </p:sp>
      <p:pic>
        <p:nvPicPr>
          <p:cNvPr id="33" name="Graphic 32">
            <a:extLst>
              <a:ext uri="{FF2B5EF4-FFF2-40B4-BE49-F238E27FC236}">
                <a16:creationId xmlns:a16="http://schemas.microsoft.com/office/drawing/2014/main" id="{2F238FFB-3D46-BA77-469C-E1BB78FAEE9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11097953" y="2187611"/>
            <a:ext cx="183373" cy="182880"/>
          </a:xfrm>
          <a:prstGeom prst="rect">
            <a:avLst/>
          </a:prstGeom>
        </p:spPr>
      </p:pic>
      <p:pic>
        <p:nvPicPr>
          <p:cNvPr id="36" name="Graphic 35">
            <a:extLst>
              <a:ext uri="{FF2B5EF4-FFF2-40B4-BE49-F238E27FC236}">
                <a16:creationId xmlns:a16="http://schemas.microsoft.com/office/drawing/2014/main" id="{EE979DEE-7C46-8594-0E69-9B63972A09C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10540416" y="2292715"/>
            <a:ext cx="640729" cy="608964"/>
          </a:xfrm>
          <a:prstGeom prst="rect">
            <a:avLst/>
          </a:prstGeom>
        </p:spPr>
      </p:pic>
      <p:sp>
        <p:nvSpPr>
          <p:cNvPr id="37" name="TextBox 36">
            <a:extLst>
              <a:ext uri="{FF2B5EF4-FFF2-40B4-BE49-F238E27FC236}">
                <a16:creationId xmlns:a16="http://schemas.microsoft.com/office/drawing/2014/main" id="{26EDD9C2-04D1-D1E0-0080-6959BC118A9D}"/>
              </a:ext>
            </a:extLst>
          </p:cNvPr>
          <p:cNvSpPr txBox="1"/>
          <p:nvPr/>
        </p:nvSpPr>
        <p:spPr>
          <a:xfrm flipH="1">
            <a:off x="10174727" y="2908475"/>
            <a:ext cx="1372106" cy="230592"/>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200">
                <a:solidFill>
                  <a:srgbClr val="0E1D48"/>
                </a:solidFill>
                <a:latin typeface="Cairo" pitchFamily="2" charset="-78"/>
                <a:cs typeface="Cairo" pitchFamily="2" charset="-78"/>
              </a:rPr>
              <a:t>Wearables &amp; IoT</a:t>
            </a:r>
            <a:endParaRPr kumimoji="0" lang="en-US" sz="1200" b="0" i="0" u="none" strike="noStrike" kern="1200" cap="none" spc="0" normalizeH="0" baseline="0" noProof="0">
              <a:ln>
                <a:noFill/>
              </a:ln>
              <a:solidFill>
                <a:srgbClr val="0E1D48"/>
              </a:solidFill>
              <a:effectLst/>
              <a:uLnTx/>
              <a:uFillTx/>
              <a:latin typeface="Cairo" pitchFamily="2" charset="-78"/>
              <a:ea typeface="+mn-ea"/>
              <a:cs typeface="Cairo" pitchFamily="2" charset="-78"/>
            </a:endParaRPr>
          </a:p>
        </p:txBody>
      </p:sp>
      <p:sp>
        <p:nvSpPr>
          <p:cNvPr id="38" name="Rounded Rectangle 76">
            <a:extLst>
              <a:ext uri="{FF2B5EF4-FFF2-40B4-BE49-F238E27FC236}">
                <a16:creationId xmlns:a16="http://schemas.microsoft.com/office/drawing/2014/main" id="{B7A97CDB-E0FE-32C4-2396-367ED40D2CAC}"/>
              </a:ext>
            </a:extLst>
          </p:cNvPr>
          <p:cNvSpPr/>
          <p:nvPr/>
        </p:nvSpPr>
        <p:spPr>
          <a:xfrm>
            <a:off x="9331961" y="1940403"/>
            <a:ext cx="2174235" cy="148859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SA"/>
          </a:p>
        </p:txBody>
      </p:sp>
      <p:sp>
        <p:nvSpPr>
          <p:cNvPr id="39" name="TextBox 38">
            <a:extLst>
              <a:ext uri="{FF2B5EF4-FFF2-40B4-BE49-F238E27FC236}">
                <a16:creationId xmlns:a16="http://schemas.microsoft.com/office/drawing/2014/main" id="{C6B1C8A1-01CA-01D2-BC61-4083B53B8DC6}"/>
              </a:ext>
            </a:extLst>
          </p:cNvPr>
          <p:cNvSpPr txBox="1"/>
          <p:nvPr/>
        </p:nvSpPr>
        <p:spPr>
          <a:xfrm flipH="1">
            <a:off x="9331959" y="1676273"/>
            <a:ext cx="2170257" cy="276999"/>
          </a:xfrm>
          <a:prstGeom prst="rect">
            <a:avLst/>
          </a:prstGeom>
          <a:noFill/>
        </p:spPr>
        <p:txBody>
          <a:bodyPr wrap="square" lIns="91440" tIns="45720" rIns="91440" bIns="45720" rtlCol="0" anchor="t">
            <a:spAutoFit/>
          </a:bodyPr>
          <a:lstStyle>
            <a:defPPr>
              <a:defRPr lang="en-SA"/>
            </a:defPPr>
            <a:lvl1pPr marR="0" lvl="0" indent="0" algn="ctr" rtl="1" fontAlgn="auto">
              <a:lnSpc>
                <a:spcPct val="100000"/>
              </a:lnSpc>
              <a:spcBef>
                <a:spcPts val="0"/>
              </a:spcBef>
              <a:spcAft>
                <a:spcPts val="0"/>
              </a:spcAft>
              <a:buClrTx/>
              <a:buSzTx/>
              <a:buFontTx/>
              <a:buNone/>
              <a:tabLst/>
              <a:defRPr kumimoji="0" sz="1400" b="0" i="0" u="none" strike="noStrike" cap="none" spc="0" normalizeH="0" baseline="0">
                <a:ln>
                  <a:noFill/>
                </a:ln>
                <a:solidFill>
                  <a:prstClr val="white"/>
                </a:solidFill>
                <a:effectLst/>
                <a:uLnTx/>
                <a:uFillTx/>
                <a:latin typeface="Cairo" pitchFamily="2" charset="-78"/>
                <a:cs typeface="Cairo" pitchFamily="2" charset="-78"/>
              </a:defRPr>
            </a:lvl1pPr>
          </a:lstStyle>
          <a:p>
            <a:pPr defTabSz="914400">
              <a:defRPr/>
            </a:pPr>
            <a:r>
              <a:rPr lang="en-US" sz="1200" dirty="0">
                <a:solidFill>
                  <a:srgbClr val="0E1D48"/>
                </a:solidFill>
                <a:latin typeface="Cairo"/>
                <a:cs typeface="Cairo"/>
              </a:rPr>
              <a:t>Data Source</a:t>
            </a:r>
            <a:endParaRPr lang="en-US" dirty="0">
              <a:ea typeface="+mn-ea"/>
            </a:endParaRPr>
          </a:p>
        </p:txBody>
      </p:sp>
      <p:pic>
        <p:nvPicPr>
          <p:cNvPr id="41" name="Graphic 40" descr="Artificial Intelligence">
            <a:extLst>
              <a:ext uri="{FF2B5EF4-FFF2-40B4-BE49-F238E27FC236}">
                <a16:creationId xmlns:a16="http://schemas.microsoft.com/office/drawing/2014/main" id="{BBB8F21A-810A-3D04-9EE5-3247C3D439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flipH="1">
            <a:off x="10396879" y="3916926"/>
            <a:ext cx="915620" cy="880263"/>
          </a:xfrm>
          <a:prstGeom prst="rect">
            <a:avLst/>
          </a:prstGeom>
        </p:spPr>
      </p:pic>
      <p:sp>
        <p:nvSpPr>
          <p:cNvPr id="42" name="TextBox 41">
            <a:extLst>
              <a:ext uri="{FF2B5EF4-FFF2-40B4-BE49-F238E27FC236}">
                <a16:creationId xmlns:a16="http://schemas.microsoft.com/office/drawing/2014/main" id="{859189CB-C739-670E-2528-488C0F54A3AB}"/>
              </a:ext>
            </a:extLst>
          </p:cNvPr>
          <p:cNvSpPr txBox="1"/>
          <p:nvPr/>
        </p:nvSpPr>
        <p:spPr>
          <a:xfrm flipH="1">
            <a:off x="10310650" y="4770062"/>
            <a:ext cx="1210025" cy="646331"/>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200">
                <a:solidFill>
                  <a:srgbClr val="0E1D48"/>
                </a:solidFill>
                <a:latin typeface="Cairo" pitchFamily="2" charset="-78"/>
                <a:cs typeface="Cairo" pitchFamily="2" charset="-78"/>
              </a:rPr>
              <a:t>Predictive and simulation models</a:t>
            </a:r>
            <a:endParaRPr kumimoji="0" lang="en-US" sz="1200" b="0" i="0" u="none" strike="noStrike" kern="1200" cap="none" spc="0" normalizeH="0" baseline="0" noProof="0">
              <a:ln>
                <a:noFill/>
              </a:ln>
              <a:solidFill>
                <a:srgbClr val="0E1D48"/>
              </a:solidFill>
              <a:effectLst/>
              <a:uLnTx/>
              <a:uFillTx/>
              <a:latin typeface="Cairo" pitchFamily="2" charset="-78"/>
              <a:ea typeface="+mn-ea"/>
              <a:cs typeface="Cairo" pitchFamily="2" charset="-78"/>
            </a:endParaRPr>
          </a:p>
        </p:txBody>
      </p:sp>
      <p:pic>
        <p:nvPicPr>
          <p:cNvPr id="45" name="Graphic 44">
            <a:extLst>
              <a:ext uri="{FF2B5EF4-FFF2-40B4-BE49-F238E27FC236}">
                <a16:creationId xmlns:a16="http://schemas.microsoft.com/office/drawing/2014/main" id="{26DD79B7-A71D-E93B-0586-4FE48E86C846}"/>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flipH="1">
            <a:off x="9508155" y="4081343"/>
            <a:ext cx="668944" cy="644845"/>
          </a:xfrm>
          <a:prstGeom prst="rect">
            <a:avLst/>
          </a:prstGeom>
        </p:spPr>
      </p:pic>
      <p:sp>
        <p:nvSpPr>
          <p:cNvPr id="46" name="TextBox 45">
            <a:extLst>
              <a:ext uri="{FF2B5EF4-FFF2-40B4-BE49-F238E27FC236}">
                <a16:creationId xmlns:a16="http://schemas.microsoft.com/office/drawing/2014/main" id="{D2B845A2-2D13-1F22-AE64-777BAE868C71}"/>
              </a:ext>
            </a:extLst>
          </p:cNvPr>
          <p:cNvSpPr txBox="1"/>
          <p:nvPr/>
        </p:nvSpPr>
        <p:spPr>
          <a:xfrm flipH="1">
            <a:off x="9199884" y="4770062"/>
            <a:ext cx="128548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E1D48"/>
                </a:solidFill>
                <a:effectLst/>
                <a:uLnTx/>
                <a:uFillTx/>
                <a:latin typeface="Cairo" pitchFamily="2" charset="-78"/>
                <a:ea typeface="+mn-ea"/>
                <a:cs typeface="Cairo" pitchFamily="2" charset="-78"/>
              </a:rPr>
              <a:t>Identification and filtration</a:t>
            </a:r>
          </a:p>
        </p:txBody>
      </p:sp>
      <p:sp>
        <p:nvSpPr>
          <p:cNvPr id="47" name="Rounded Rectangle 77">
            <a:extLst>
              <a:ext uri="{FF2B5EF4-FFF2-40B4-BE49-F238E27FC236}">
                <a16:creationId xmlns:a16="http://schemas.microsoft.com/office/drawing/2014/main" id="{38147AFD-826F-E413-50FE-DE8C08BE8EBA}"/>
              </a:ext>
            </a:extLst>
          </p:cNvPr>
          <p:cNvSpPr/>
          <p:nvPr/>
        </p:nvSpPr>
        <p:spPr>
          <a:xfrm>
            <a:off x="9284738" y="3777175"/>
            <a:ext cx="2221457" cy="162177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SA"/>
          </a:p>
        </p:txBody>
      </p:sp>
      <p:sp>
        <p:nvSpPr>
          <p:cNvPr id="48" name="TextBox 47">
            <a:extLst>
              <a:ext uri="{FF2B5EF4-FFF2-40B4-BE49-F238E27FC236}">
                <a16:creationId xmlns:a16="http://schemas.microsoft.com/office/drawing/2014/main" id="{7C8CA1C2-AE1B-AC0C-A8E8-980D4FD957CC}"/>
              </a:ext>
            </a:extLst>
          </p:cNvPr>
          <p:cNvSpPr txBox="1"/>
          <p:nvPr/>
        </p:nvSpPr>
        <p:spPr>
          <a:xfrm flipH="1">
            <a:off x="9707425" y="3509641"/>
            <a:ext cx="1372106" cy="275661"/>
          </a:xfrm>
          <a:prstGeom prst="rect">
            <a:avLst/>
          </a:prstGeom>
          <a:noFill/>
        </p:spPr>
        <p:txBody>
          <a:bodyPr wrap="square" rtlCol="0">
            <a:spAutoFit/>
          </a:bodyPr>
          <a:lstStyle>
            <a:defPPr>
              <a:defRPr lang="en-SA"/>
            </a:defPPr>
            <a:lvl1pPr marR="0" lvl="0" indent="0" algn="ctr" rtl="1" fontAlgn="auto">
              <a:lnSpc>
                <a:spcPct val="100000"/>
              </a:lnSpc>
              <a:spcBef>
                <a:spcPts val="0"/>
              </a:spcBef>
              <a:spcAft>
                <a:spcPts val="0"/>
              </a:spcAft>
              <a:buClrTx/>
              <a:buSzTx/>
              <a:buFontTx/>
              <a:buNone/>
              <a:tabLst/>
              <a:defRPr kumimoji="0" sz="1400" b="0" i="0" u="none" strike="noStrike" cap="none" spc="0" normalizeH="0" baseline="0">
                <a:ln>
                  <a:noFill/>
                </a:ln>
                <a:solidFill>
                  <a:prstClr val="white"/>
                </a:solidFill>
                <a:effectLst/>
                <a:uLnTx/>
                <a:uFillTx/>
                <a:latin typeface="Cairo" pitchFamily="2" charset="-78"/>
                <a:cs typeface="Cairo"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rgbClr val="0E1D48"/>
                </a:solidFill>
              </a:rPr>
              <a:t>Analytical Layer</a:t>
            </a:r>
            <a:endParaRPr kumimoji="0" lang="ar-SA" sz="1200" i="0" u="none" strike="noStrike" kern="1200" cap="none" spc="0" normalizeH="0" baseline="0" noProof="0" dirty="0">
              <a:ln>
                <a:noFill/>
              </a:ln>
              <a:solidFill>
                <a:srgbClr val="0E1D48"/>
              </a:solidFill>
              <a:effectLst/>
              <a:uLnTx/>
              <a:uFillTx/>
              <a:latin typeface="Cairo" pitchFamily="2" charset="-78"/>
              <a:ea typeface="+mn-ea"/>
              <a:cs typeface="Cairo" pitchFamily="2" charset="-78"/>
            </a:endParaRPr>
          </a:p>
        </p:txBody>
      </p:sp>
      <p:sp>
        <p:nvSpPr>
          <p:cNvPr id="51" name="Rounded Rectangle 77">
            <a:extLst>
              <a:ext uri="{FF2B5EF4-FFF2-40B4-BE49-F238E27FC236}">
                <a16:creationId xmlns:a16="http://schemas.microsoft.com/office/drawing/2014/main" id="{81D510DE-185F-3262-83D2-22687D92F552}"/>
              </a:ext>
            </a:extLst>
          </p:cNvPr>
          <p:cNvSpPr/>
          <p:nvPr/>
        </p:nvSpPr>
        <p:spPr>
          <a:xfrm>
            <a:off x="9280764" y="5775515"/>
            <a:ext cx="2221456" cy="98193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SA"/>
          </a:p>
        </p:txBody>
      </p:sp>
      <p:pic>
        <p:nvPicPr>
          <p:cNvPr id="53" name="Graphic 52" descr="Database outline">
            <a:extLst>
              <a:ext uri="{FF2B5EF4-FFF2-40B4-BE49-F238E27FC236}">
                <a16:creationId xmlns:a16="http://schemas.microsoft.com/office/drawing/2014/main" id="{694BECC1-840A-B04D-6E86-9C6F2D36435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70109" y="5824536"/>
            <a:ext cx="697938" cy="697938"/>
          </a:xfrm>
          <a:prstGeom prst="rect">
            <a:avLst/>
          </a:prstGeom>
        </p:spPr>
      </p:pic>
      <p:grpSp>
        <p:nvGrpSpPr>
          <p:cNvPr id="54" name="Group 53">
            <a:extLst>
              <a:ext uri="{FF2B5EF4-FFF2-40B4-BE49-F238E27FC236}">
                <a16:creationId xmlns:a16="http://schemas.microsoft.com/office/drawing/2014/main" id="{088B4F82-1881-A0C6-F8C4-EAFE8D16A526}"/>
              </a:ext>
            </a:extLst>
          </p:cNvPr>
          <p:cNvGrpSpPr/>
          <p:nvPr/>
        </p:nvGrpSpPr>
        <p:grpSpPr>
          <a:xfrm>
            <a:off x="5114387" y="2143483"/>
            <a:ext cx="2064827" cy="3813660"/>
            <a:chOff x="2209364" y="1460313"/>
            <a:chExt cx="2532888" cy="5297883"/>
          </a:xfrm>
        </p:grpSpPr>
        <p:grpSp>
          <p:nvGrpSpPr>
            <p:cNvPr id="55" name="Group 54">
              <a:extLst>
                <a:ext uri="{FF2B5EF4-FFF2-40B4-BE49-F238E27FC236}">
                  <a16:creationId xmlns:a16="http://schemas.microsoft.com/office/drawing/2014/main" id="{6E6FA4B7-27E3-B432-A9BB-03105CB8F086}"/>
                </a:ext>
              </a:extLst>
            </p:cNvPr>
            <p:cNvGrpSpPr/>
            <p:nvPr/>
          </p:nvGrpSpPr>
          <p:grpSpPr>
            <a:xfrm>
              <a:off x="2209364" y="1460313"/>
              <a:ext cx="2532888" cy="5297883"/>
              <a:chOff x="8189935" y="1032369"/>
              <a:chExt cx="2525486" cy="5297960"/>
            </a:xfrm>
          </p:grpSpPr>
          <p:grpSp>
            <p:nvGrpSpPr>
              <p:cNvPr id="57" name="Group 56">
                <a:extLst>
                  <a:ext uri="{FF2B5EF4-FFF2-40B4-BE49-F238E27FC236}">
                    <a16:creationId xmlns:a16="http://schemas.microsoft.com/office/drawing/2014/main" id="{633DDBA6-9D74-DEFD-0DEA-5F180F700707}"/>
                  </a:ext>
                </a:extLst>
              </p:cNvPr>
              <p:cNvGrpSpPr/>
              <p:nvPr/>
            </p:nvGrpSpPr>
            <p:grpSpPr>
              <a:xfrm>
                <a:off x="8189935" y="1032369"/>
                <a:ext cx="2525486" cy="5297960"/>
                <a:chOff x="6071437" y="589603"/>
                <a:chExt cx="2525486" cy="5297960"/>
              </a:xfrm>
            </p:grpSpPr>
            <p:pic>
              <p:nvPicPr>
                <p:cNvPr id="61" name="Picture 60" descr="A screenshot of a phone&#10;&#10;Description automatically generated with medium confidence">
                  <a:extLst>
                    <a:ext uri="{FF2B5EF4-FFF2-40B4-BE49-F238E27FC236}">
                      <a16:creationId xmlns:a16="http://schemas.microsoft.com/office/drawing/2014/main" id="{C7FF9FBE-7890-0B6D-A526-C7ADB623885E}"/>
                    </a:ext>
                  </a:extLst>
                </p:cNvPr>
                <p:cNvPicPr>
                  <a:picLocks noChangeAspect="1"/>
                </p:cNvPicPr>
                <p:nvPr/>
              </p:nvPicPr>
              <p:blipFill rotWithShape="1">
                <a:blip r:embed="rId17"/>
                <a:srcRect l="3425" t="-549" b="5272"/>
                <a:stretch/>
              </p:blipFill>
              <p:spPr>
                <a:xfrm>
                  <a:off x="6114690" y="663825"/>
                  <a:ext cx="2438979" cy="5149516"/>
                </a:xfrm>
                <a:prstGeom prst="roundRect">
                  <a:avLst>
                    <a:gd name="adj" fmla="val 9958"/>
                  </a:avLst>
                </a:prstGeom>
                <a:solidFill>
                  <a:schemeClr val="tx1"/>
                </a:solidFill>
                <a:ln w="12700">
                  <a:miter lim="400000"/>
                </a:ln>
              </p:spPr>
            </p:pic>
            <p:sp>
              <p:nvSpPr>
                <p:cNvPr id="62" name="Shape">
                  <a:extLst>
                    <a:ext uri="{FF2B5EF4-FFF2-40B4-BE49-F238E27FC236}">
                      <a16:creationId xmlns:a16="http://schemas.microsoft.com/office/drawing/2014/main" id="{875CC5CE-BD60-4CEB-5692-27BBFF75DA4C}"/>
                    </a:ext>
                  </a:extLst>
                </p:cNvPr>
                <p:cNvSpPr/>
                <p:nvPr/>
              </p:nvSpPr>
              <p:spPr>
                <a:xfrm>
                  <a:off x="6071437" y="589603"/>
                  <a:ext cx="2525486" cy="5297960"/>
                </a:xfrm>
                <a:custGeom>
                  <a:avLst/>
                  <a:gdLst/>
                  <a:ahLst/>
                  <a:cxnLst>
                    <a:cxn ang="0">
                      <a:pos x="wd2" y="hd2"/>
                    </a:cxn>
                    <a:cxn ang="5400000">
                      <a:pos x="wd2" y="hd2"/>
                    </a:cxn>
                    <a:cxn ang="10800000">
                      <a:pos x="wd2" y="hd2"/>
                    </a:cxn>
                    <a:cxn ang="16200000">
                      <a:pos x="wd2" y="hd2"/>
                    </a:cxn>
                  </a:cxnLst>
                  <a:rect l="0" t="0" r="r" b="b"/>
                  <a:pathLst>
                    <a:path w="21600" h="21600" extrusionOk="0">
                      <a:moveTo>
                        <a:pt x="20621" y="20109"/>
                      </a:moveTo>
                      <a:cubicBezTo>
                        <a:pt x="20621" y="20667"/>
                        <a:pt x="19706" y="21124"/>
                        <a:pt x="18559" y="21124"/>
                      </a:cubicBezTo>
                      <a:lnTo>
                        <a:pt x="3072" y="21124"/>
                      </a:lnTo>
                      <a:cubicBezTo>
                        <a:pt x="1925" y="21124"/>
                        <a:pt x="979" y="20667"/>
                        <a:pt x="979" y="20109"/>
                      </a:cubicBezTo>
                      <a:lnTo>
                        <a:pt x="979" y="1491"/>
                      </a:lnTo>
                      <a:cubicBezTo>
                        <a:pt x="979" y="933"/>
                        <a:pt x="1925" y="476"/>
                        <a:pt x="3072" y="476"/>
                      </a:cubicBezTo>
                      <a:lnTo>
                        <a:pt x="5093" y="476"/>
                      </a:lnTo>
                      <a:cubicBezTo>
                        <a:pt x="5260" y="476"/>
                        <a:pt x="5385" y="545"/>
                        <a:pt x="5385" y="626"/>
                      </a:cubicBezTo>
                      <a:lnTo>
                        <a:pt x="5385" y="711"/>
                      </a:lnTo>
                      <a:cubicBezTo>
                        <a:pt x="5385" y="747"/>
                        <a:pt x="5398" y="783"/>
                        <a:pt x="5412" y="817"/>
                      </a:cubicBezTo>
                      <a:cubicBezTo>
                        <a:pt x="5512" y="1055"/>
                        <a:pt x="5951" y="1235"/>
                        <a:pt x="6471" y="1235"/>
                      </a:cubicBezTo>
                      <a:lnTo>
                        <a:pt x="15161" y="1235"/>
                      </a:lnTo>
                      <a:cubicBezTo>
                        <a:pt x="15680" y="1235"/>
                        <a:pt x="16104" y="1055"/>
                        <a:pt x="16204" y="817"/>
                      </a:cubicBezTo>
                      <a:cubicBezTo>
                        <a:pt x="16218" y="783"/>
                        <a:pt x="16215" y="747"/>
                        <a:pt x="16215" y="711"/>
                      </a:cubicBezTo>
                      <a:lnTo>
                        <a:pt x="16215" y="626"/>
                      </a:lnTo>
                      <a:cubicBezTo>
                        <a:pt x="16215" y="545"/>
                        <a:pt x="16371" y="476"/>
                        <a:pt x="16539" y="476"/>
                      </a:cubicBezTo>
                      <a:lnTo>
                        <a:pt x="18559" y="476"/>
                      </a:lnTo>
                      <a:cubicBezTo>
                        <a:pt x="19706" y="476"/>
                        <a:pt x="20621" y="933"/>
                        <a:pt x="20621" y="1491"/>
                      </a:cubicBezTo>
                      <a:cubicBezTo>
                        <a:pt x="20621" y="1491"/>
                        <a:pt x="20621" y="20109"/>
                        <a:pt x="20621" y="20109"/>
                      </a:cubicBezTo>
                      <a:close/>
                      <a:moveTo>
                        <a:pt x="9631" y="610"/>
                      </a:moveTo>
                      <a:lnTo>
                        <a:pt x="12010" y="610"/>
                      </a:lnTo>
                      <a:cubicBezTo>
                        <a:pt x="12118" y="610"/>
                        <a:pt x="12207" y="654"/>
                        <a:pt x="12207" y="707"/>
                      </a:cubicBezTo>
                      <a:cubicBezTo>
                        <a:pt x="12207" y="759"/>
                        <a:pt x="12118" y="803"/>
                        <a:pt x="12010" y="803"/>
                      </a:cubicBezTo>
                      <a:lnTo>
                        <a:pt x="9631" y="803"/>
                      </a:lnTo>
                      <a:cubicBezTo>
                        <a:pt x="9522" y="803"/>
                        <a:pt x="9434" y="759"/>
                        <a:pt x="9434" y="707"/>
                      </a:cubicBezTo>
                      <a:cubicBezTo>
                        <a:pt x="9434" y="654"/>
                        <a:pt x="9522" y="610"/>
                        <a:pt x="9631" y="610"/>
                      </a:cubicBezTo>
                      <a:close/>
                      <a:moveTo>
                        <a:pt x="13222" y="504"/>
                      </a:moveTo>
                      <a:cubicBezTo>
                        <a:pt x="13451" y="504"/>
                        <a:pt x="13637" y="595"/>
                        <a:pt x="13637" y="706"/>
                      </a:cubicBezTo>
                      <a:cubicBezTo>
                        <a:pt x="13637" y="817"/>
                        <a:pt x="13451" y="908"/>
                        <a:pt x="13222" y="908"/>
                      </a:cubicBezTo>
                      <a:cubicBezTo>
                        <a:pt x="12992" y="908"/>
                        <a:pt x="12807" y="817"/>
                        <a:pt x="12807" y="706"/>
                      </a:cubicBezTo>
                      <a:cubicBezTo>
                        <a:pt x="12807" y="595"/>
                        <a:pt x="12992" y="504"/>
                        <a:pt x="13222" y="504"/>
                      </a:cubicBezTo>
                      <a:close/>
                      <a:moveTo>
                        <a:pt x="21600" y="1488"/>
                      </a:moveTo>
                      <a:cubicBezTo>
                        <a:pt x="21600" y="666"/>
                        <a:pt x="20230" y="0"/>
                        <a:pt x="18540" y="0"/>
                      </a:cubicBezTo>
                      <a:lnTo>
                        <a:pt x="3059" y="0"/>
                      </a:lnTo>
                      <a:cubicBezTo>
                        <a:pt x="1370" y="0"/>
                        <a:pt x="0" y="666"/>
                        <a:pt x="0" y="1488"/>
                      </a:cubicBezTo>
                      <a:lnTo>
                        <a:pt x="0" y="20112"/>
                      </a:lnTo>
                      <a:cubicBezTo>
                        <a:pt x="0" y="20934"/>
                        <a:pt x="1370" y="21600"/>
                        <a:pt x="3059" y="21600"/>
                      </a:cubicBezTo>
                      <a:lnTo>
                        <a:pt x="18540" y="21600"/>
                      </a:lnTo>
                      <a:cubicBezTo>
                        <a:pt x="20230" y="21600"/>
                        <a:pt x="21600" y="20934"/>
                        <a:pt x="21600" y="20112"/>
                      </a:cubicBezTo>
                      <a:cubicBezTo>
                        <a:pt x="21600" y="20112"/>
                        <a:pt x="21600" y="1488"/>
                        <a:pt x="21600" y="1488"/>
                      </a:cubicBezTo>
                      <a:close/>
                    </a:path>
                  </a:pathLst>
                </a:custGeom>
                <a:solidFill>
                  <a:schemeClr val="tx1"/>
                </a:solidFill>
                <a:ln w="12700">
                  <a:miter lim="400000"/>
                </a:ln>
              </p:spPr>
              <p:txBody>
                <a:bodyPr lIns="38100" tIns="38100" rIns="38100" bIns="38100" anchor="ctr">
                  <a:normAutofit/>
                </a:bodyPr>
                <a:lstStyle/>
                <a:p>
                  <a:pPr defTabSz="457200"/>
                  <a:endParaRPr sz="3000">
                    <a:solidFill>
                      <a:prstClr val="black"/>
                    </a:solidFill>
                    <a:effectLst>
                      <a:outerShdw blurRad="38100" dist="12700" dir="5400000" rotWithShape="0">
                        <a:srgbClr val="000000">
                          <a:alpha val="50000"/>
                        </a:srgbClr>
                      </a:outerShdw>
                    </a:effectLst>
                    <a:latin typeface="Arial" panose="020B0604020202020204" pitchFamily="34" charset="0"/>
                    <a:cs typeface="Arial" panose="020B0604020202020204" pitchFamily="34" charset="0"/>
                  </a:endParaRPr>
                </a:p>
              </p:txBody>
            </p:sp>
          </p:grpSp>
          <p:pic>
            <p:nvPicPr>
              <p:cNvPr id="58" name="Picture 57" descr="A screenshot of a phone&#10;&#10;Description automatically generated">
                <a:extLst>
                  <a:ext uri="{FF2B5EF4-FFF2-40B4-BE49-F238E27FC236}">
                    <a16:creationId xmlns:a16="http://schemas.microsoft.com/office/drawing/2014/main" id="{C04BEB42-2CE7-23DE-72B6-F8D7BFE8BCE7}"/>
                  </a:ext>
                </a:extLst>
              </p:cNvPr>
              <p:cNvPicPr>
                <a:picLocks noChangeAspect="1"/>
              </p:cNvPicPr>
              <p:nvPr/>
            </p:nvPicPr>
            <p:blipFill>
              <a:blip r:embed="rId18"/>
              <a:stretch>
                <a:fillRect/>
              </a:stretch>
            </p:blipFill>
            <p:spPr>
              <a:xfrm>
                <a:off x="8512057" y="2988644"/>
                <a:ext cx="444619" cy="390446"/>
              </a:xfrm>
              <a:prstGeom prst="rect">
                <a:avLst/>
              </a:prstGeom>
            </p:spPr>
          </p:pic>
          <p:pic>
            <p:nvPicPr>
              <p:cNvPr id="59" name="Picture 58" descr="A screenshot of a phone&#10;&#10;Description automatically generated">
                <a:extLst>
                  <a:ext uri="{FF2B5EF4-FFF2-40B4-BE49-F238E27FC236}">
                    <a16:creationId xmlns:a16="http://schemas.microsoft.com/office/drawing/2014/main" id="{0200C4B9-42EE-F3A5-1B6E-798DC3A9CD45}"/>
                  </a:ext>
                </a:extLst>
              </p:cNvPr>
              <p:cNvPicPr>
                <a:picLocks noChangeAspect="1"/>
              </p:cNvPicPr>
              <p:nvPr/>
            </p:nvPicPr>
            <p:blipFill>
              <a:blip r:embed="rId19"/>
              <a:stretch>
                <a:fillRect/>
              </a:stretch>
            </p:blipFill>
            <p:spPr>
              <a:xfrm>
                <a:off x="8522444" y="3493952"/>
                <a:ext cx="444619" cy="390446"/>
              </a:xfrm>
              <a:prstGeom prst="rect">
                <a:avLst/>
              </a:prstGeom>
              <a:effectLst/>
            </p:spPr>
          </p:pic>
          <p:pic>
            <p:nvPicPr>
              <p:cNvPr id="60" name="Picture 59" descr="A screenshot of a phone&#10;&#10;Description automatically generated">
                <a:extLst>
                  <a:ext uri="{FF2B5EF4-FFF2-40B4-BE49-F238E27FC236}">
                    <a16:creationId xmlns:a16="http://schemas.microsoft.com/office/drawing/2014/main" id="{9ED58113-4906-AA53-76AA-EA5D0F59C892}"/>
                  </a:ext>
                </a:extLst>
              </p:cNvPr>
              <p:cNvPicPr>
                <a:picLocks noChangeAspect="1"/>
              </p:cNvPicPr>
              <p:nvPr/>
            </p:nvPicPr>
            <p:blipFill>
              <a:blip r:embed="rId20"/>
              <a:stretch>
                <a:fillRect/>
              </a:stretch>
            </p:blipFill>
            <p:spPr>
              <a:xfrm>
                <a:off x="8508620" y="3999260"/>
                <a:ext cx="448056" cy="434307"/>
              </a:xfrm>
              <a:prstGeom prst="rect">
                <a:avLst/>
              </a:prstGeom>
            </p:spPr>
          </p:pic>
        </p:grpSp>
        <p:pic>
          <p:nvPicPr>
            <p:cNvPr id="56" name="Picture 55" descr="A transparent human body with internal organs&#10;&#10;Description automatically generated">
              <a:extLst>
                <a:ext uri="{FF2B5EF4-FFF2-40B4-BE49-F238E27FC236}">
                  <a16:creationId xmlns:a16="http://schemas.microsoft.com/office/drawing/2014/main" id="{EDF28EDC-09DB-842A-5A7C-336993BC03AA}"/>
                </a:ext>
              </a:extLst>
            </p:cNvPr>
            <p:cNvPicPr>
              <a:picLocks noChangeAspect="1"/>
            </p:cNvPicPr>
            <p:nvPr/>
          </p:nvPicPr>
          <p:blipFill>
            <a:blip r:embed="rId21"/>
            <a:stretch>
              <a:fillRect/>
            </a:stretch>
          </p:blipFill>
          <p:spPr>
            <a:xfrm>
              <a:off x="3009238" y="3337922"/>
              <a:ext cx="1574563" cy="2170480"/>
            </a:xfrm>
            <a:prstGeom prst="rect">
              <a:avLst/>
            </a:prstGeom>
          </p:spPr>
        </p:pic>
      </p:grpSp>
      <p:cxnSp>
        <p:nvCxnSpPr>
          <p:cNvPr id="64" name="Straight Arrow Connector 63">
            <a:extLst>
              <a:ext uri="{FF2B5EF4-FFF2-40B4-BE49-F238E27FC236}">
                <a16:creationId xmlns:a16="http://schemas.microsoft.com/office/drawing/2014/main" id="{047005D5-7B13-F5FA-FFED-0903176F40EC}"/>
              </a:ext>
            </a:extLst>
          </p:cNvPr>
          <p:cNvCxnSpPr>
            <a:cxnSpLocks/>
          </p:cNvCxnSpPr>
          <p:nvPr/>
        </p:nvCxnSpPr>
        <p:spPr>
          <a:xfrm>
            <a:off x="7564936" y="3014649"/>
            <a:ext cx="15164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4332C9EE-F205-F49B-EB85-A8E524B2944C}"/>
              </a:ext>
            </a:extLst>
          </p:cNvPr>
          <p:cNvSpPr txBox="1"/>
          <p:nvPr/>
        </p:nvSpPr>
        <p:spPr>
          <a:xfrm>
            <a:off x="7860534" y="2699291"/>
            <a:ext cx="832279" cy="307777"/>
          </a:xfrm>
          <a:prstGeom prst="rect">
            <a:avLst/>
          </a:prstGeom>
          <a:noFill/>
        </p:spPr>
        <p:txBody>
          <a:bodyPr wrap="none" rtlCol="0">
            <a:spAutoFit/>
          </a:bodyPr>
          <a:lstStyle/>
          <a:p>
            <a:r>
              <a:rPr lang="en-US" sz="1400" b="1">
                <a:latin typeface="Cairo Light" panose="00000400000000000000" pitchFamily="2" charset="-78"/>
                <a:cs typeface="Cairo Light" panose="00000400000000000000" pitchFamily="2" charset="-78"/>
              </a:rPr>
              <a:t>Analysis</a:t>
            </a:r>
            <a:endParaRPr lang="en-US" sz="1600" b="1">
              <a:latin typeface="Cairo Light" panose="00000400000000000000" pitchFamily="2" charset="-78"/>
              <a:cs typeface="Cairo Light" panose="00000400000000000000" pitchFamily="2" charset="-78"/>
            </a:endParaRPr>
          </a:p>
        </p:txBody>
      </p:sp>
      <p:cxnSp>
        <p:nvCxnSpPr>
          <p:cNvPr id="66" name="Straight Arrow Connector 65">
            <a:extLst>
              <a:ext uri="{FF2B5EF4-FFF2-40B4-BE49-F238E27FC236}">
                <a16:creationId xmlns:a16="http://schemas.microsoft.com/office/drawing/2014/main" id="{6C759369-83FD-69C7-3A8E-2C17CF0728D0}"/>
              </a:ext>
            </a:extLst>
          </p:cNvPr>
          <p:cNvCxnSpPr>
            <a:cxnSpLocks/>
          </p:cNvCxnSpPr>
          <p:nvPr/>
        </p:nvCxnSpPr>
        <p:spPr>
          <a:xfrm flipH="1">
            <a:off x="7500409" y="4665649"/>
            <a:ext cx="15164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3C7335F5-52D6-9FCD-5455-0101BBE536EB}"/>
              </a:ext>
            </a:extLst>
          </p:cNvPr>
          <p:cNvSpPr txBox="1"/>
          <p:nvPr/>
        </p:nvSpPr>
        <p:spPr>
          <a:xfrm>
            <a:off x="7337740" y="4350353"/>
            <a:ext cx="1841787" cy="307777"/>
          </a:xfrm>
          <a:prstGeom prst="rect">
            <a:avLst/>
          </a:prstGeom>
          <a:noFill/>
        </p:spPr>
        <p:txBody>
          <a:bodyPr wrap="square" rtlCol="0">
            <a:spAutoFit/>
          </a:bodyPr>
          <a:lstStyle/>
          <a:p>
            <a:r>
              <a:rPr lang="en-US" sz="1400" b="1">
                <a:latin typeface="Cairo Light" panose="00000400000000000000" pitchFamily="2" charset="-78"/>
                <a:cs typeface="Cairo Light" panose="00000400000000000000" pitchFamily="2" charset="-78"/>
              </a:rPr>
              <a:t>Personalized content</a:t>
            </a:r>
            <a:endParaRPr lang="en-US" sz="1600" b="1">
              <a:latin typeface="Cairo Light" panose="00000400000000000000" pitchFamily="2" charset="-78"/>
              <a:cs typeface="Cairo Light" panose="00000400000000000000" pitchFamily="2" charset="-78"/>
            </a:endParaRPr>
          </a:p>
        </p:txBody>
      </p:sp>
      <p:sp>
        <p:nvSpPr>
          <p:cNvPr id="74" name="TextBox 73">
            <a:extLst>
              <a:ext uri="{FF2B5EF4-FFF2-40B4-BE49-F238E27FC236}">
                <a16:creationId xmlns:a16="http://schemas.microsoft.com/office/drawing/2014/main" id="{702360DA-54E3-C5DD-8008-4B5637BCE389}"/>
              </a:ext>
            </a:extLst>
          </p:cNvPr>
          <p:cNvSpPr txBox="1"/>
          <p:nvPr/>
        </p:nvSpPr>
        <p:spPr>
          <a:xfrm>
            <a:off x="464831" y="6234234"/>
            <a:ext cx="2637928" cy="307777"/>
          </a:xfrm>
          <a:prstGeom prst="rect">
            <a:avLst/>
          </a:prstGeom>
          <a:noFill/>
        </p:spPr>
        <p:txBody>
          <a:bodyPr wrap="square" rtlCol="0">
            <a:spAutoFit/>
          </a:bodyPr>
          <a:lstStyle/>
          <a:p>
            <a:pPr algn="ctr"/>
            <a:r>
              <a:rPr lang="en-US" sz="1400" b="1">
                <a:latin typeface="Cairo" pitchFamily="2" charset="-78"/>
                <a:cs typeface="Cairo" pitchFamily="2" charset="-78"/>
              </a:rPr>
              <a:t>Improved Quality of life</a:t>
            </a:r>
          </a:p>
        </p:txBody>
      </p:sp>
      <p:sp>
        <p:nvSpPr>
          <p:cNvPr id="3" name="TextBox 2">
            <a:extLst>
              <a:ext uri="{FF2B5EF4-FFF2-40B4-BE49-F238E27FC236}">
                <a16:creationId xmlns:a16="http://schemas.microsoft.com/office/drawing/2014/main" id="{4C931FBB-DDF6-1130-C3F1-B62040C93316}"/>
              </a:ext>
            </a:extLst>
          </p:cNvPr>
          <p:cNvSpPr txBox="1"/>
          <p:nvPr/>
        </p:nvSpPr>
        <p:spPr>
          <a:xfrm>
            <a:off x="9464037" y="6463008"/>
            <a:ext cx="1815713"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rgbClr val="0E1D48"/>
                </a:solidFill>
                <a:latin typeface="Cairo" pitchFamily="2" charset="-78"/>
                <a:cs typeface="Cairo" pitchFamily="2" charset="-78"/>
              </a:rPr>
              <a:t>Medical Knowledge Bank</a:t>
            </a:r>
            <a:endParaRPr kumimoji="0" lang="ar-SA" sz="1200" i="0" u="none" strike="noStrike" kern="1200" cap="none" spc="0" normalizeH="0" baseline="0" noProof="0">
              <a:ln>
                <a:noFill/>
              </a:ln>
              <a:solidFill>
                <a:srgbClr val="0E1D48"/>
              </a:solidFill>
              <a:effectLst/>
              <a:uLnTx/>
              <a:uFillTx/>
              <a:latin typeface="Cairo" pitchFamily="2" charset="-78"/>
              <a:cs typeface="Cairo" pitchFamily="2" charset="-78"/>
            </a:endParaRPr>
          </a:p>
        </p:txBody>
      </p:sp>
      <p:sp>
        <p:nvSpPr>
          <p:cNvPr id="2" name="TextBox 1">
            <a:extLst>
              <a:ext uri="{FF2B5EF4-FFF2-40B4-BE49-F238E27FC236}">
                <a16:creationId xmlns:a16="http://schemas.microsoft.com/office/drawing/2014/main" id="{727C2A50-D175-C612-8770-AAC7386CFED8}"/>
              </a:ext>
            </a:extLst>
          </p:cNvPr>
          <p:cNvSpPr txBox="1"/>
          <p:nvPr/>
        </p:nvSpPr>
        <p:spPr>
          <a:xfrm>
            <a:off x="7395027" y="4681631"/>
            <a:ext cx="1727212" cy="523220"/>
          </a:xfrm>
          <a:prstGeom prst="rect">
            <a:avLst/>
          </a:prstGeom>
          <a:noFill/>
        </p:spPr>
        <p:txBody>
          <a:bodyPr wrap="square" rtlCol="0">
            <a:spAutoFit/>
          </a:bodyPr>
          <a:lstStyle/>
          <a:p>
            <a:r>
              <a:rPr lang="en-US" sz="1400" dirty="0">
                <a:latin typeface="Cairo Light" panose="00000400000000000000" pitchFamily="2" charset="-78"/>
                <a:cs typeface="Cairo Light" panose="00000400000000000000" pitchFamily="2" charset="-78"/>
              </a:rPr>
              <a:t>Recommendations &amp; actions.</a:t>
            </a:r>
            <a:endParaRPr lang="en-US" sz="1600" dirty="0">
              <a:latin typeface="Cairo Light" panose="00000400000000000000" pitchFamily="2" charset="-78"/>
              <a:cs typeface="Cairo Light" panose="00000400000000000000" pitchFamily="2" charset="-78"/>
            </a:endParaRPr>
          </a:p>
        </p:txBody>
      </p:sp>
      <p:sp>
        <p:nvSpPr>
          <p:cNvPr id="5" name="TextBox 4">
            <a:extLst>
              <a:ext uri="{FF2B5EF4-FFF2-40B4-BE49-F238E27FC236}">
                <a16:creationId xmlns:a16="http://schemas.microsoft.com/office/drawing/2014/main" id="{D588A9A6-C0A9-B474-6D94-0C376B30C3C8}"/>
              </a:ext>
            </a:extLst>
          </p:cNvPr>
          <p:cNvSpPr txBox="1"/>
          <p:nvPr/>
        </p:nvSpPr>
        <p:spPr>
          <a:xfrm>
            <a:off x="7459554" y="3039030"/>
            <a:ext cx="1727212" cy="523220"/>
          </a:xfrm>
          <a:prstGeom prst="rect">
            <a:avLst/>
          </a:prstGeom>
          <a:noFill/>
        </p:spPr>
        <p:txBody>
          <a:bodyPr wrap="square" rtlCol="0">
            <a:spAutoFit/>
          </a:bodyPr>
          <a:lstStyle/>
          <a:p>
            <a:r>
              <a:rPr lang="en-US" sz="1400">
                <a:latin typeface="Cairo Light" panose="00000400000000000000" pitchFamily="2" charset="-78"/>
                <a:cs typeface="Cairo Light" panose="00000400000000000000" pitchFamily="2" charset="-78"/>
              </a:rPr>
              <a:t>Data is analyzed through AI models. </a:t>
            </a:r>
            <a:endParaRPr lang="en-US" sz="1600">
              <a:latin typeface="Cairo Light" panose="00000400000000000000" pitchFamily="2" charset="-78"/>
              <a:cs typeface="Cairo Light" panose="00000400000000000000" pitchFamily="2" charset="-78"/>
            </a:endParaRPr>
          </a:p>
        </p:txBody>
      </p:sp>
      <p:sp>
        <p:nvSpPr>
          <p:cNvPr id="7" name="TextBox 6">
            <a:extLst>
              <a:ext uri="{FF2B5EF4-FFF2-40B4-BE49-F238E27FC236}">
                <a16:creationId xmlns:a16="http://schemas.microsoft.com/office/drawing/2014/main" id="{087414B8-F256-DA64-13A4-278498E08690}"/>
              </a:ext>
            </a:extLst>
          </p:cNvPr>
          <p:cNvSpPr txBox="1"/>
          <p:nvPr/>
        </p:nvSpPr>
        <p:spPr>
          <a:xfrm>
            <a:off x="5015034" y="6234234"/>
            <a:ext cx="2491576" cy="523220"/>
          </a:xfrm>
          <a:prstGeom prst="rect">
            <a:avLst/>
          </a:prstGeom>
          <a:noFill/>
        </p:spPr>
        <p:txBody>
          <a:bodyPr wrap="square">
            <a:spAutoFit/>
          </a:bodyPr>
          <a:lstStyle/>
          <a:p>
            <a:pPr algn="ctr"/>
            <a:r>
              <a:rPr lang="en-US" sz="1400" b="1">
                <a:latin typeface="Cairo" pitchFamily="2" charset="-78"/>
                <a:cs typeface="Cairo" pitchFamily="2" charset="-78"/>
              </a:rPr>
              <a:t>Patient Empowered through personalized care</a:t>
            </a:r>
          </a:p>
        </p:txBody>
      </p:sp>
      <p:cxnSp>
        <p:nvCxnSpPr>
          <p:cNvPr id="15" name="Straight Arrow Connector 14">
            <a:extLst>
              <a:ext uri="{FF2B5EF4-FFF2-40B4-BE49-F238E27FC236}">
                <a16:creationId xmlns:a16="http://schemas.microsoft.com/office/drawing/2014/main" id="{F4A903A7-046B-0421-B97C-6E68E218BE27}"/>
              </a:ext>
            </a:extLst>
          </p:cNvPr>
          <p:cNvCxnSpPr>
            <a:cxnSpLocks/>
          </p:cNvCxnSpPr>
          <p:nvPr/>
        </p:nvCxnSpPr>
        <p:spPr>
          <a:xfrm>
            <a:off x="3240880" y="3014649"/>
            <a:ext cx="15164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10FD34D-E2DC-EA5C-70FC-502D0B8023A9}"/>
              </a:ext>
            </a:extLst>
          </p:cNvPr>
          <p:cNvSpPr txBox="1"/>
          <p:nvPr/>
        </p:nvSpPr>
        <p:spPr>
          <a:xfrm>
            <a:off x="3536478" y="2699291"/>
            <a:ext cx="925253" cy="307777"/>
          </a:xfrm>
          <a:prstGeom prst="rect">
            <a:avLst/>
          </a:prstGeom>
          <a:noFill/>
        </p:spPr>
        <p:txBody>
          <a:bodyPr wrap="none" rtlCol="0">
            <a:spAutoFit/>
          </a:bodyPr>
          <a:lstStyle/>
          <a:p>
            <a:r>
              <a:rPr lang="en-US" sz="1400" b="1">
                <a:latin typeface="Cairo Light" panose="00000400000000000000" pitchFamily="2" charset="-78"/>
                <a:cs typeface="Cairo Light" panose="00000400000000000000" pitchFamily="2" charset="-78"/>
              </a:rPr>
              <a:t>Feedback</a:t>
            </a:r>
            <a:endParaRPr lang="en-US" sz="1600" b="1">
              <a:latin typeface="Cairo Light" panose="00000400000000000000" pitchFamily="2" charset="-78"/>
              <a:cs typeface="Cairo Light" panose="00000400000000000000" pitchFamily="2" charset="-78"/>
            </a:endParaRPr>
          </a:p>
        </p:txBody>
      </p:sp>
      <p:cxnSp>
        <p:nvCxnSpPr>
          <p:cNvPr id="43" name="Straight Arrow Connector 42">
            <a:extLst>
              <a:ext uri="{FF2B5EF4-FFF2-40B4-BE49-F238E27FC236}">
                <a16:creationId xmlns:a16="http://schemas.microsoft.com/office/drawing/2014/main" id="{1507732E-3E64-E25B-7132-CFE51648C5A3}"/>
              </a:ext>
            </a:extLst>
          </p:cNvPr>
          <p:cNvCxnSpPr>
            <a:cxnSpLocks/>
          </p:cNvCxnSpPr>
          <p:nvPr/>
        </p:nvCxnSpPr>
        <p:spPr>
          <a:xfrm flipH="1">
            <a:off x="3176353" y="4665649"/>
            <a:ext cx="15164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4C6F69ED-E582-3EF0-58A3-8B22BE339C0F}"/>
              </a:ext>
            </a:extLst>
          </p:cNvPr>
          <p:cNvSpPr txBox="1"/>
          <p:nvPr/>
        </p:nvSpPr>
        <p:spPr>
          <a:xfrm>
            <a:off x="3013684" y="4350353"/>
            <a:ext cx="1841787" cy="307777"/>
          </a:xfrm>
          <a:prstGeom prst="rect">
            <a:avLst/>
          </a:prstGeom>
          <a:noFill/>
        </p:spPr>
        <p:txBody>
          <a:bodyPr wrap="square" rtlCol="0">
            <a:spAutoFit/>
          </a:bodyPr>
          <a:lstStyle/>
          <a:p>
            <a:pPr algn="ctr"/>
            <a:r>
              <a:rPr lang="en-US" sz="1400" b="1">
                <a:latin typeface="Cairo Light" panose="00000400000000000000" pitchFamily="2" charset="-78"/>
                <a:cs typeface="Cairo Light" panose="00000400000000000000" pitchFamily="2" charset="-78"/>
              </a:rPr>
              <a:t>Actions</a:t>
            </a:r>
            <a:endParaRPr lang="en-US" sz="1600" b="1">
              <a:latin typeface="Cairo Light" panose="00000400000000000000" pitchFamily="2" charset="-78"/>
              <a:cs typeface="Cairo Light" panose="00000400000000000000" pitchFamily="2" charset="-78"/>
            </a:endParaRPr>
          </a:p>
        </p:txBody>
      </p:sp>
      <p:sp>
        <p:nvSpPr>
          <p:cNvPr id="52" name="TextBox 51">
            <a:extLst>
              <a:ext uri="{FF2B5EF4-FFF2-40B4-BE49-F238E27FC236}">
                <a16:creationId xmlns:a16="http://schemas.microsoft.com/office/drawing/2014/main" id="{34471208-0478-18C2-ACCB-A8D6C7062635}"/>
              </a:ext>
            </a:extLst>
          </p:cNvPr>
          <p:cNvSpPr txBox="1"/>
          <p:nvPr/>
        </p:nvSpPr>
        <p:spPr>
          <a:xfrm>
            <a:off x="3070971" y="4681631"/>
            <a:ext cx="1727212" cy="523220"/>
          </a:xfrm>
          <a:prstGeom prst="rect">
            <a:avLst/>
          </a:prstGeom>
          <a:noFill/>
        </p:spPr>
        <p:txBody>
          <a:bodyPr wrap="square" rtlCol="0">
            <a:spAutoFit/>
          </a:bodyPr>
          <a:lstStyle/>
          <a:p>
            <a:r>
              <a:rPr lang="en-US" sz="1400">
                <a:latin typeface="Cairo Light" panose="00000400000000000000" pitchFamily="2" charset="-78"/>
                <a:cs typeface="Cairo Light" panose="00000400000000000000" pitchFamily="2" charset="-78"/>
              </a:rPr>
              <a:t>Improved health outcomes</a:t>
            </a:r>
            <a:endParaRPr lang="en-US" sz="1600">
              <a:latin typeface="Cairo Light" panose="00000400000000000000" pitchFamily="2" charset="-78"/>
              <a:cs typeface="Cairo Light" panose="00000400000000000000" pitchFamily="2" charset="-78"/>
            </a:endParaRPr>
          </a:p>
        </p:txBody>
      </p:sp>
      <p:sp>
        <p:nvSpPr>
          <p:cNvPr id="63" name="TextBox 62">
            <a:extLst>
              <a:ext uri="{FF2B5EF4-FFF2-40B4-BE49-F238E27FC236}">
                <a16:creationId xmlns:a16="http://schemas.microsoft.com/office/drawing/2014/main" id="{41A2704D-4E03-3740-55B5-A5EAEC939425}"/>
              </a:ext>
            </a:extLst>
          </p:cNvPr>
          <p:cNvSpPr txBox="1"/>
          <p:nvPr/>
        </p:nvSpPr>
        <p:spPr>
          <a:xfrm>
            <a:off x="3070971" y="3039030"/>
            <a:ext cx="1791739"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Cairo Light" panose="00000400000000000000" pitchFamily="2" charset="-78"/>
                <a:cs typeface="Cairo Light" panose="00000400000000000000" pitchFamily="2" charset="-78"/>
              </a:rPr>
              <a:t>Patient data from various sources</a:t>
            </a:r>
          </a:p>
          <a:p>
            <a:pPr marL="285750" indent="-285750">
              <a:buFont typeface="Arial" panose="020B0604020202020204" pitchFamily="34" charset="0"/>
              <a:buChar char="•"/>
            </a:pPr>
            <a:r>
              <a:rPr lang="en-US" sz="1400" dirty="0">
                <a:latin typeface="Cairo Light" panose="00000400000000000000" pitchFamily="2" charset="-78"/>
                <a:cs typeface="Cairo Light" panose="00000400000000000000" pitchFamily="2" charset="-78"/>
              </a:rPr>
              <a:t>IoT sensors</a:t>
            </a:r>
          </a:p>
        </p:txBody>
      </p:sp>
      <p:cxnSp>
        <p:nvCxnSpPr>
          <p:cNvPr id="11" name="Connector: Elbow 10">
            <a:extLst>
              <a:ext uri="{FF2B5EF4-FFF2-40B4-BE49-F238E27FC236}">
                <a16:creationId xmlns:a16="http://schemas.microsoft.com/office/drawing/2014/main" id="{F72CF2C3-569B-B2D1-6A6C-91254BFA334D}"/>
              </a:ext>
            </a:extLst>
          </p:cNvPr>
          <p:cNvCxnSpPr>
            <a:cxnSpLocks/>
            <a:stCxn id="38" idx="3"/>
            <a:endCxn id="47" idx="3"/>
          </p:cNvCxnSpPr>
          <p:nvPr/>
        </p:nvCxnSpPr>
        <p:spPr>
          <a:xfrm flipH="1">
            <a:off x="11506195" y="2684702"/>
            <a:ext cx="1" cy="1903358"/>
          </a:xfrm>
          <a:prstGeom prst="bentConnector3">
            <a:avLst>
              <a:gd name="adj1" fmla="val -228600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01AF0DC-5811-2517-2E63-494BD3D43695}"/>
              </a:ext>
            </a:extLst>
          </p:cNvPr>
          <p:cNvCxnSpPr>
            <a:cxnSpLocks/>
            <a:stCxn id="47" idx="2"/>
            <a:endCxn id="51" idx="0"/>
          </p:cNvCxnSpPr>
          <p:nvPr/>
        </p:nvCxnSpPr>
        <p:spPr>
          <a:xfrm flipH="1">
            <a:off x="10391492" y="5398945"/>
            <a:ext cx="3975" cy="376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BD42ADA-59E5-7CCC-3CB3-CFDFFC929C1F}"/>
              </a:ext>
            </a:extLst>
          </p:cNvPr>
          <p:cNvSpPr txBox="1"/>
          <p:nvPr/>
        </p:nvSpPr>
        <p:spPr>
          <a:xfrm flipH="1">
            <a:off x="9409293" y="5482352"/>
            <a:ext cx="1131123" cy="275661"/>
          </a:xfrm>
          <a:prstGeom prst="rect">
            <a:avLst/>
          </a:prstGeom>
          <a:noFill/>
        </p:spPr>
        <p:txBody>
          <a:bodyPr wrap="square" rtlCol="0">
            <a:spAutoFit/>
          </a:bodyPr>
          <a:lstStyle>
            <a:defPPr>
              <a:defRPr lang="en-SA"/>
            </a:defPPr>
            <a:lvl1pPr marR="0" lvl="0" indent="0" algn="ctr" rtl="1" fontAlgn="auto">
              <a:lnSpc>
                <a:spcPct val="100000"/>
              </a:lnSpc>
              <a:spcBef>
                <a:spcPts val="0"/>
              </a:spcBef>
              <a:spcAft>
                <a:spcPts val="0"/>
              </a:spcAft>
              <a:buClrTx/>
              <a:buSzTx/>
              <a:buFontTx/>
              <a:buNone/>
              <a:tabLst/>
              <a:defRPr kumimoji="0" sz="1400" b="0" i="0" u="none" strike="noStrike" cap="none" spc="0" normalizeH="0" baseline="0">
                <a:ln>
                  <a:noFill/>
                </a:ln>
                <a:solidFill>
                  <a:prstClr val="white"/>
                </a:solidFill>
                <a:effectLst/>
                <a:uLnTx/>
                <a:uFillTx/>
                <a:latin typeface="Cairo" pitchFamily="2" charset="-78"/>
                <a:cs typeface="Cairo"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rgbClr val="0E1D48"/>
                </a:solidFill>
              </a:rPr>
              <a:t>Virtual Layer</a:t>
            </a:r>
            <a:endParaRPr kumimoji="0" lang="ar-SA" sz="1200" i="0" u="none" strike="noStrike" kern="1200" cap="none" spc="0" normalizeH="0" baseline="0" noProof="0" dirty="0">
              <a:ln>
                <a:noFill/>
              </a:ln>
              <a:solidFill>
                <a:srgbClr val="0E1D48"/>
              </a:solidFill>
              <a:effectLst/>
              <a:uLnTx/>
              <a:uFillTx/>
              <a:latin typeface="Cairo" pitchFamily="2" charset="-78"/>
              <a:ea typeface="+mn-ea"/>
              <a:cs typeface="Cairo" pitchFamily="2" charset="-78"/>
            </a:endParaRPr>
          </a:p>
        </p:txBody>
      </p:sp>
    </p:spTree>
    <p:extLst>
      <p:ext uri="{BB962C8B-B14F-4D97-AF65-F5344CB8AC3E}">
        <p14:creationId xmlns:p14="http://schemas.microsoft.com/office/powerpoint/2010/main" val="318773475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6277F0EB-91CC-7C8B-AFF9-B877EA0C67BB}"/>
              </a:ext>
            </a:extLst>
          </p:cNvPr>
          <p:cNvSpPr/>
          <p:nvPr/>
        </p:nvSpPr>
        <p:spPr>
          <a:xfrm>
            <a:off x="9947232" y="2411585"/>
            <a:ext cx="1304925" cy="1304925"/>
          </a:xfrm>
          <a:prstGeom prst="ellipse">
            <a:avLst/>
          </a:prstGeom>
          <a:solidFill>
            <a:srgbClr val="F3F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19" name="Oval 18">
            <a:extLst>
              <a:ext uri="{FF2B5EF4-FFF2-40B4-BE49-F238E27FC236}">
                <a16:creationId xmlns:a16="http://schemas.microsoft.com/office/drawing/2014/main" id="{168833CC-A873-67A6-33A1-446770A99BE5}"/>
              </a:ext>
            </a:extLst>
          </p:cNvPr>
          <p:cNvSpPr/>
          <p:nvPr/>
        </p:nvSpPr>
        <p:spPr>
          <a:xfrm>
            <a:off x="7871105" y="2224043"/>
            <a:ext cx="1304925" cy="1304925"/>
          </a:xfrm>
          <a:prstGeom prst="ellipse">
            <a:avLst/>
          </a:prstGeom>
          <a:solidFill>
            <a:srgbClr val="F3F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18" name="Oval 17">
            <a:extLst>
              <a:ext uri="{FF2B5EF4-FFF2-40B4-BE49-F238E27FC236}">
                <a16:creationId xmlns:a16="http://schemas.microsoft.com/office/drawing/2014/main" id="{D2703AA1-3354-E30B-5BF7-DB821C31B741}"/>
              </a:ext>
            </a:extLst>
          </p:cNvPr>
          <p:cNvSpPr/>
          <p:nvPr/>
        </p:nvSpPr>
        <p:spPr>
          <a:xfrm>
            <a:off x="5679328" y="2316611"/>
            <a:ext cx="1304925" cy="1304925"/>
          </a:xfrm>
          <a:prstGeom prst="ellipse">
            <a:avLst/>
          </a:prstGeom>
          <a:solidFill>
            <a:srgbClr val="F3F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17" name="Oval 16">
            <a:extLst>
              <a:ext uri="{FF2B5EF4-FFF2-40B4-BE49-F238E27FC236}">
                <a16:creationId xmlns:a16="http://schemas.microsoft.com/office/drawing/2014/main" id="{9B3551A5-6EDA-A501-9119-0CD474A363ED}"/>
              </a:ext>
            </a:extLst>
          </p:cNvPr>
          <p:cNvSpPr/>
          <p:nvPr/>
        </p:nvSpPr>
        <p:spPr>
          <a:xfrm>
            <a:off x="3551442" y="2134029"/>
            <a:ext cx="1304925" cy="1304925"/>
          </a:xfrm>
          <a:prstGeom prst="ellipse">
            <a:avLst/>
          </a:prstGeom>
          <a:solidFill>
            <a:srgbClr val="F3F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16" name="Oval 15">
            <a:extLst>
              <a:ext uri="{FF2B5EF4-FFF2-40B4-BE49-F238E27FC236}">
                <a16:creationId xmlns:a16="http://schemas.microsoft.com/office/drawing/2014/main" id="{A3E02A97-DA73-5FAF-091C-5F5FD7859075}"/>
              </a:ext>
            </a:extLst>
          </p:cNvPr>
          <p:cNvSpPr/>
          <p:nvPr/>
        </p:nvSpPr>
        <p:spPr>
          <a:xfrm>
            <a:off x="1359665" y="2490285"/>
            <a:ext cx="1304925" cy="1304925"/>
          </a:xfrm>
          <a:prstGeom prst="ellipse">
            <a:avLst/>
          </a:prstGeom>
          <a:solidFill>
            <a:srgbClr val="F3F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graphicFrame>
        <p:nvGraphicFramePr>
          <p:cNvPr id="6" name="Object 5" hidden="1">
            <a:extLst>
              <a:ext uri="{FF2B5EF4-FFF2-40B4-BE49-F238E27FC236}">
                <a16:creationId xmlns:a16="http://schemas.microsoft.com/office/drawing/2014/main" id="{48475D47-CCAF-21A7-F5E6-7CD4F36F6FF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6" name="Object 5" hidden="1">
                        <a:extLst>
                          <a:ext uri="{FF2B5EF4-FFF2-40B4-BE49-F238E27FC236}">
                            <a16:creationId xmlns:a16="http://schemas.microsoft.com/office/drawing/2014/main" id="{48475D47-CCAF-21A7-F5E6-7CD4F36F6FF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832C7672-FAA8-E5EE-CFEC-7C2B38BB383E}"/>
              </a:ext>
            </a:extLst>
          </p:cNvPr>
          <p:cNvSpPr txBox="1"/>
          <p:nvPr/>
        </p:nvSpPr>
        <p:spPr>
          <a:xfrm>
            <a:off x="1013038" y="268720"/>
            <a:ext cx="9964892" cy="523220"/>
          </a:xfrm>
          <a:prstGeom prst="rect">
            <a:avLst/>
          </a:prstGeom>
          <a:noFill/>
        </p:spPr>
        <p:txBody>
          <a:bodyPr wrap="square">
            <a:spAutoFit/>
          </a:bodyPr>
          <a:lstStyle/>
          <a:p>
            <a:r>
              <a:rPr lang="en-US" sz="2800" b="1" dirty="0">
                <a:latin typeface="Cairo Light" panose="00000400000000000000" pitchFamily="2" charset="-78"/>
                <a:cs typeface="Cairo Light" panose="00000400000000000000" pitchFamily="2" charset="-78"/>
              </a:rPr>
              <a:t>Digital Twin: </a:t>
            </a:r>
            <a:r>
              <a:rPr lang="en-US" sz="2800" b="1" dirty="0">
                <a:solidFill>
                  <a:schemeClr val="accent6"/>
                </a:solidFill>
                <a:latin typeface="Cairo Light" panose="00000400000000000000" pitchFamily="2" charset="-78"/>
                <a:cs typeface="Cairo Light" panose="00000400000000000000" pitchFamily="2" charset="-78"/>
              </a:rPr>
              <a:t>The Future Optimal Future Impact</a:t>
            </a:r>
            <a:endParaRPr lang="ar-SA" sz="2800" b="1" dirty="0">
              <a:solidFill>
                <a:schemeClr val="accent6"/>
              </a:solidFill>
              <a:latin typeface="Cairo Light" panose="00000400000000000000" pitchFamily="2" charset="-78"/>
              <a:cs typeface="Cairo Light" panose="00000400000000000000" pitchFamily="2" charset="-78"/>
            </a:endParaRPr>
          </a:p>
        </p:txBody>
      </p:sp>
      <p:grpSp>
        <p:nvGrpSpPr>
          <p:cNvPr id="8" name="Group 7">
            <a:extLst>
              <a:ext uri="{FF2B5EF4-FFF2-40B4-BE49-F238E27FC236}">
                <a16:creationId xmlns:a16="http://schemas.microsoft.com/office/drawing/2014/main" id="{63DF04B3-6A47-A896-4F0A-BAB58C15C59F}"/>
              </a:ext>
            </a:extLst>
          </p:cNvPr>
          <p:cNvGrpSpPr/>
          <p:nvPr/>
        </p:nvGrpSpPr>
        <p:grpSpPr>
          <a:xfrm>
            <a:off x="2533423" y="7410376"/>
            <a:ext cx="7380058" cy="1034899"/>
            <a:chOff x="6396580" y="2486131"/>
            <a:chExt cx="5588897" cy="1034899"/>
          </a:xfrm>
        </p:grpSpPr>
        <p:sp>
          <p:nvSpPr>
            <p:cNvPr id="12" name="TextBox 11">
              <a:extLst>
                <a:ext uri="{FF2B5EF4-FFF2-40B4-BE49-F238E27FC236}">
                  <a16:creationId xmlns:a16="http://schemas.microsoft.com/office/drawing/2014/main" id="{95BB1EA8-9797-8526-E60E-C95DDA612E11}"/>
                </a:ext>
              </a:extLst>
            </p:cNvPr>
            <p:cNvSpPr txBox="1"/>
            <p:nvPr/>
          </p:nvSpPr>
          <p:spPr>
            <a:xfrm>
              <a:off x="6396580" y="2711677"/>
              <a:ext cx="1474812" cy="584775"/>
            </a:xfrm>
            <a:prstGeom prst="rect">
              <a:avLst/>
            </a:prstGeom>
            <a:noFill/>
          </p:spPr>
          <p:txBody>
            <a:bodyPr wrap="square" rtlCol="0">
              <a:spAutoFit/>
            </a:bodyPr>
            <a:lstStyle/>
            <a:p>
              <a:pPr marL="0" algn="r" defTabSz="914400" rtl="1" eaLnBrk="1" latinLnBrk="0" hangingPunct="1"/>
              <a:r>
                <a:rPr lang="en-US" sz="3200" b="1">
                  <a:highlight>
                    <a:srgbClr val="FFFF00"/>
                  </a:highlight>
                  <a:latin typeface="Cairo Light" panose="00000400000000000000" pitchFamily="2" charset="-78"/>
                  <a:cs typeface="Cairo Light" panose="00000400000000000000" pitchFamily="2" charset="-78"/>
                </a:rPr>
                <a:t>Insights</a:t>
              </a:r>
              <a:endParaRPr lang="en-SA" sz="1400">
                <a:highlight>
                  <a:srgbClr val="FFFF00"/>
                </a:highlight>
                <a:latin typeface="Cairo Light" panose="00000400000000000000" pitchFamily="2" charset="-78"/>
                <a:cs typeface="Cairo Light" panose="00000400000000000000" pitchFamily="2" charset="-78"/>
              </a:endParaRPr>
            </a:p>
          </p:txBody>
        </p:sp>
        <p:sp>
          <p:nvSpPr>
            <p:cNvPr id="20" name="TextBox 19">
              <a:extLst>
                <a:ext uri="{FF2B5EF4-FFF2-40B4-BE49-F238E27FC236}">
                  <a16:creationId xmlns:a16="http://schemas.microsoft.com/office/drawing/2014/main" id="{322E1684-8E85-EEEF-3F7A-EC3018CCF717}"/>
                </a:ext>
              </a:extLst>
            </p:cNvPr>
            <p:cNvSpPr txBox="1"/>
            <p:nvPr/>
          </p:nvSpPr>
          <p:spPr>
            <a:xfrm>
              <a:off x="8208310" y="2486131"/>
              <a:ext cx="3777167" cy="1034899"/>
            </a:xfrm>
            <a:prstGeom prst="rect">
              <a:avLst/>
            </a:prstGeom>
            <a:noFill/>
          </p:spPr>
          <p:txBody>
            <a:bodyPr wrap="square" lIns="91440" tIns="45720" rIns="91440" bIns="45720" rtlCol="0" anchor="t">
              <a:spAutoFit/>
            </a:bodyPr>
            <a:lstStyle/>
            <a:p>
              <a:pPr algn="r" rtl="1">
                <a:lnSpc>
                  <a:spcPct val="150000"/>
                </a:lnSpc>
              </a:pPr>
              <a:endParaRPr lang="en-US" sz="1400">
                <a:highlight>
                  <a:srgbClr val="FFFF00"/>
                </a:highlight>
                <a:latin typeface="Cairo Light" panose="00000400000000000000" pitchFamily="2" charset="-78"/>
                <a:cs typeface="Cairo Light" panose="00000400000000000000" pitchFamily="2" charset="-78"/>
              </a:endParaRPr>
            </a:p>
            <a:p>
              <a:pPr marL="285750" indent="-285750">
                <a:lnSpc>
                  <a:spcPct val="150000"/>
                </a:lnSpc>
                <a:buFont typeface="Wingdings" pitchFamily="2" charset="2"/>
                <a:buChar char="§"/>
              </a:pPr>
              <a:r>
                <a:rPr lang="en-US" sz="1400">
                  <a:highlight>
                    <a:srgbClr val="FFFF00"/>
                  </a:highlight>
                  <a:latin typeface="Cairo Light" panose="00000400000000000000" pitchFamily="2" charset="-78"/>
                  <a:cs typeface="Cairo Light" panose="00000400000000000000" pitchFamily="2" charset="-78"/>
                </a:rPr>
                <a:t>Men represented 55% of the total identified</a:t>
              </a:r>
            </a:p>
            <a:p>
              <a:pPr marL="285750" indent="-285750">
                <a:lnSpc>
                  <a:spcPct val="150000"/>
                </a:lnSpc>
                <a:buFont typeface="Wingdings" pitchFamily="2" charset="2"/>
                <a:buChar char="§"/>
              </a:pPr>
              <a:r>
                <a:rPr lang="en-US" sz="1400">
                  <a:highlight>
                    <a:srgbClr val="FFFF00"/>
                  </a:highlight>
                  <a:latin typeface="Cairo Light" panose="00000400000000000000" pitchFamily="2" charset="-78"/>
                  <a:cs typeface="Cairo Light" panose="00000400000000000000" pitchFamily="2" charset="-78"/>
                </a:rPr>
                <a:t>73% of those identified were over 50 years old</a:t>
              </a:r>
              <a:endParaRPr lang="ar-SA" sz="1400">
                <a:highlight>
                  <a:srgbClr val="FFFF00"/>
                </a:highlight>
                <a:latin typeface="Cairo Light" panose="00000400000000000000" pitchFamily="2" charset="-78"/>
                <a:cs typeface="Cairo Light" panose="00000400000000000000" pitchFamily="2" charset="-78"/>
              </a:endParaRPr>
            </a:p>
          </p:txBody>
        </p:sp>
      </p:grpSp>
      <p:pic>
        <p:nvPicPr>
          <p:cNvPr id="5" name="Graphic 4">
            <a:extLst>
              <a:ext uri="{FF2B5EF4-FFF2-40B4-BE49-F238E27FC236}">
                <a16:creationId xmlns:a16="http://schemas.microsoft.com/office/drawing/2014/main" id="{3D0F98D5-41D1-F77B-5CF6-8765D7B53B1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7487" y="2446485"/>
            <a:ext cx="804470" cy="804470"/>
          </a:xfrm>
          <a:prstGeom prst="rect">
            <a:avLst/>
          </a:prstGeom>
        </p:spPr>
      </p:pic>
      <p:pic>
        <p:nvPicPr>
          <p:cNvPr id="23" name="Graphic 22">
            <a:extLst>
              <a:ext uri="{FF2B5EF4-FFF2-40B4-BE49-F238E27FC236}">
                <a16:creationId xmlns:a16="http://schemas.microsoft.com/office/drawing/2014/main" id="{25567F59-C70B-4982-E2D7-FC1A10E86C9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32582" y="2537039"/>
            <a:ext cx="804471" cy="804471"/>
          </a:xfrm>
          <a:prstGeom prst="rect">
            <a:avLst/>
          </a:prstGeom>
        </p:spPr>
      </p:pic>
      <p:sp>
        <p:nvSpPr>
          <p:cNvPr id="32" name="TextBox 31">
            <a:extLst>
              <a:ext uri="{FF2B5EF4-FFF2-40B4-BE49-F238E27FC236}">
                <a16:creationId xmlns:a16="http://schemas.microsoft.com/office/drawing/2014/main" id="{665C7C99-F211-43BE-2BD0-6A71D1E40A69}"/>
              </a:ext>
            </a:extLst>
          </p:cNvPr>
          <p:cNvSpPr txBox="1"/>
          <p:nvPr/>
        </p:nvSpPr>
        <p:spPr>
          <a:xfrm>
            <a:off x="951775" y="6218506"/>
            <a:ext cx="10557881"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50000"/>
                  </a:schemeClr>
                </a:solidFill>
                <a:effectLst/>
                <a:uLnTx/>
                <a:uFillTx/>
                <a:latin typeface="Cairo" pitchFamily="2" charset="-78"/>
                <a:ea typeface="+mn-ea"/>
                <a:cs typeface="Cairo" pitchFamily="2" charset="-78"/>
              </a:rPr>
              <a:t>Source:</a:t>
            </a:r>
            <a:endParaRPr kumimoji="0" lang="ar-SA" sz="1400" b="1" i="0" u="none" strike="noStrike" kern="1200" cap="none" spc="0" normalizeH="0" baseline="0" noProof="0" dirty="0">
              <a:ln>
                <a:noFill/>
              </a:ln>
              <a:solidFill>
                <a:schemeClr val="bg1">
                  <a:lumMod val="50000"/>
                </a:schemeClr>
              </a:solidFill>
              <a:effectLst/>
              <a:uLnTx/>
              <a:uFillTx/>
              <a:latin typeface="Cairo" pitchFamily="2" charset="-78"/>
              <a:ea typeface="+mn-ea"/>
              <a:cs typeface="Cairo" pitchFamily="2" charset="-7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lumMod val="50000"/>
                  </a:schemeClr>
                </a:solidFill>
                <a:effectLst/>
                <a:uLnTx/>
                <a:uFillTx/>
                <a:latin typeface="Cairo" pitchFamily="2" charset="-78"/>
                <a:ea typeface="+mn-ea"/>
                <a:cs typeface="Cairo" pitchFamily="2" charset="-78"/>
                <a:hlinkClick r:id="rId10">
                  <a:extLst>
                    <a:ext uri="{A12FA001-AC4F-418D-AE19-62706E023703}">
                      <ahyp:hlinkClr xmlns:ahyp="http://schemas.microsoft.com/office/drawing/2018/hyperlinkcolor" val="tx"/>
                    </a:ext>
                  </a:extLst>
                </a:hlinkClick>
              </a:rPr>
              <a:t>10-15 Year Vision for the Future of Public Healthcare in a technology enabled 21st Century</a:t>
            </a:r>
            <a:r>
              <a:rPr kumimoji="0" lang="ar-SA" sz="1200" b="0" i="0" u="none" strike="noStrike" kern="1200" cap="none" spc="0" normalizeH="0" baseline="0" noProof="0" dirty="0">
                <a:ln>
                  <a:noFill/>
                </a:ln>
                <a:solidFill>
                  <a:schemeClr val="bg1">
                    <a:lumMod val="50000"/>
                  </a:schemeClr>
                </a:solidFill>
                <a:effectLst/>
                <a:uLnTx/>
                <a:uFillTx/>
                <a:latin typeface="Cairo" pitchFamily="2" charset="-78"/>
                <a:ea typeface="+mn-ea"/>
                <a:cs typeface="Cairo" pitchFamily="2" charset="-78"/>
              </a:rPr>
              <a:t> </a:t>
            </a:r>
            <a:r>
              <a:rPr kumimoji="0" lang="en-US" sz="1200" b="0" i="0" u="none" strike="noStrike" kern="1200" cap="none" spc="0" normalizeH="0" baseline="0" noProof="0" dirty="0">
                <a:ln>
                  <a:noFill/>
                </a:ln>
                <a:solidFill>
                  <a:schemeClr val="bg1">
                    <a:lumMod val="50000"/>
                  </a:schemeClr>
                </a:solidFill>
                <a:effectLst/>
                <a:uLnTx/>
                <a:uFillTx/>
                <a:latin typeface="Cairo" pitchFamily="2" charset="-78"/>
                <a:ea typeface="+mn-ea"/>
                <a:cs typeface="Cairo" pitchFamily="2" charset="-78"/>
              </a:rPr>
              <a:t>Wilkins, Andy (2019)</a:t>
            </a:r>
          </a:p>
        </p:txBody>
      </p:sp>
      <p:sp>
        <p:nvSpPr>
          <p:cNvPr id="34" name="TextBox 33">
            <a:extLst>
              <a:ext uri="{FF2B5EF4-FFF2-40B4-BE49-F238E27FC236}">
                <a16:creationId xmlns:a16="http://schemas.microsoft.com/office/drawing/2014/main" id="{B0411439-917D-8AD9-1B27-DAD5BCF18591}"/>
              </a:ext>
            </a:extLst>
          </p:cNvPr>
          <p:cNvSpPr txBox="1"/>
          <p:nvPr/>
        </p:nvSpPr>
        <p:spPr>
          <a:xfrm>
            <a:off x="9513588" y="3865680"/>
            <a:ext cx="1985159" cy="338554"/>
          </a:xfrm>
          <a:prstGeom prst="rect">
            <a:avLst/>
          </a:prstGeom>
          <a:noFill/>
        </p:spPr>
        <p:txBody>
          <a:bodyPr wrap="square" lIns="91440" tIns="45720" rIns="91440" bIns="45720" rtlCol="0" anchor="t">
            <a:spAutoFit/>
          </a:bodyPr>
          <a:lstStyle/>
          <a:p>
            <a:pPr>
              <a:defRPr/>
            </a:pPr>
            <a:r>
              <a:rPr lang="en-US" sz="1600" b="1" dirty="0">
                <a:solidFill>
                  <a:schemeClr val="accent1"/>
                </a:solidFill>
                <a:latin typeface="Cairo" panose="00000500000000000000" pitchFamily="2" charset="-78"/>
                <a:ea typeface="+mn-lt"/>
                <a:cs typeface="Cairo" panose="00000500000000000000" pitchFamily="2" charset="-78"/>
              </a:rPr>
              <a:t>Engagement model</a:t>
            </a:r>
            <a:endParaRPr lang="en-US" sz="1600" b="1" dirty="0">
              <a:solidFill>
                <a:schemeClr val="accent1"/>
              </a:solidFill>
              <a:latin typeface="Cairo" panose="00000500000000000000" pitchFamily="2" charset="-78"/>
              <a:cs typeface="Cairo" panose="00000500000000000000" pitchFamily="2" charset="-78"/>
            </a:endParaRPr>
          </a:p>
        </p:txBody>
      </p:sp>
      <p:sp>
        <p:nvSpPr>
          <p:cNvPr id="35" name="TextBox 34">
            <a:extLst>
              <a:ext uri="{FF2B5EF4-FFF2-40B4-BE49-F238E27FC236}">
                <a16:creationId xmlns:a16="http://schemas.microsoft.com/office/drawing/2014/main" id="{EBE0DD46-D90E-AF0A-F7D1-CCCFAEC8FB09}"/>
              </a:ext>
            </a:extLst>
          </p:cNvPr>
          <p:cNvSpPr txBox="1"/>
          <p:nvPr/>
        </p:nvSpPr>
        <p:spPr>
          <a:xfrm>
            <a:off x="9416056" y="4499222"/>
            <a:ext cx="1987728" cy="523220"/>
          </a:xfrm>
          <a:prstGeom prst="rect">
            <a:avLst/>
          </a:prstGeom>
          <a:noFill/>
        </p:spPr>
        <p:txBody>
          <a:bodyPr wrap="square" lIns="91440" tIns="45720" rIns="91440" bIns="45720" anchor="t">
            <a:spAutoFit/>
          </a:bodyPr>
          <a:lstStyle/>
          <a:p>
            <a:pPr algn="ctr">
              <a:defRPr/>
            </a:pPr>
            <a:r>
              <a:rPr lang="en-US" sz="1400" b="0" i="0" dirty="0">
                <a:solidFill>
                  <a:srgbClr val="000000"/>
                </a:solidFill>
                <a:effectLst/>
                <a:latin typeface="Cairo" panose="00000500000000000000" pitchFamily="2" charset="-78"/>
                <a:ea typeface="+mn-lt"/>
                <a:cs typeface="Cairo" panose="00000500000000000000" pitchFamily="2" charset="-78"/>
              </a:rPr>
              <a:t>From treatment</a:t>
            </a:r>
            <a:r>
              <a:rPr lang="en-US" sz="1400" dirty="0">
                <a:solidFill>
                  <a:srgbClr val="000000"/>
                </a:solidFill>
                <a:latin typeface="Cairo" panose="00000500000000000000" pitchFamily="2" charset="-78"/>
                <a:ea typeface="+mn-lt"/>
                <a:cs typeface="Cairo" panose="00000500000000000000" pitchFamily="2" charset="-78"/>
              </a:rPr>
              <a:t> </a:t>
            </a:r>
            <a:r>
              <a:rPr lang="en-US" sz="1400" b="0" i="0" dirty="0">
                <a:solidFill>
                  <a:srgbClr val="000000"/>
                </a:solidFill>
                <a:effectLst/>
                <a:latin typeface="Cairo" panose="00000500000000000000" pitchFamily="2" charset="-78"/>
                <a:ea typeface="+mn-lt"/>
                <a:cs typeface="Cairo" panose="00000500000000000000" pitchFamily="2" charset="-78"/>
              </a:rPr>
              <a:t>to</a:t>
            </a:r>
            <a:r>
              <a:rPr lang="en-US" sz="1400" dirty="0">
                <a:solidFill>
                  <a:srgbClr val="000000"/>
                </a:solidFill>
                <a:latin typeface="Cairo" panose="00000500000000000000" pitchFamily="2" charset="-78"/>
                <a:ea typeface="+mn-lt"/>
                <a:cs typeface="Cairo" panose="00000500000000000000" pitchFamily="2" charset="-78"/>
              </a:rPr>
              <a:t> </a:t>
            </a:r>
          </a:p>
          <a:p>
            <a:pPr algn="ctr">
              <a:defRPr/>
            </a:pPr>
            <a:r>
              <a:rPr lang="en-US" sz="1400" b="1" dirty="0">
                <a:solidFill>
                  <a:srgbClr val="000000"/>
                </a:solidFill>
                <a:latin typeface="Cairo" panose="00000500000000000000" pitchFamily="2" charset="-78"/>
                <a:ea typeface="+mn-lt"/>
                <a:cs typeface="Cairo" panose="00000500000000000000" pitchFamily="2" charset="-78"/>
              </a:rPr>
              <a:t>coaching </a:t>
            </a:r>
            <a:r>
              <a:rPr lang="en-US" sz="1400" b="1" i="0" dirty="0">
                <a:solidFill>
                  <a:srgbClr val="000000"/>
                </a:solidFill>
                <a:effectLst/>
                <a:latin typeface="Cairo" panose="00000500000000000000" pitchFamily="2" charset="-78"/>
                <a:ea typeface="+mn-lt"/>
                <a:cs typeface="Cairo" panose="00000500000000000000" pitchFamily="2" charset="-78"/>
              </a:rPr>
              <a:t>and </a:t>
            </a:r>
            <a:r>
              <a:rPr lang="en-US" sz="1400" b="1" dirty="0">
                <a:solidFill>
                  <a:srgbClr val="000000"/>
                </a:solidFill>
                <a:latin typeface="Cairo" panose="00000500000000000000" pitchFamily="2" charset="-78"/>
                <a:ea typeface="+mn-lt"/>
                <a:cs typeface="Cairo" panose="00000500000000000000" pitchFamily="2" charset="-78"/>
              </a:rPr>
              <a:t>guiding</a:t>
            </a:r>
            <a:endParaRPr lang="ar-SA" sz="1400" b="1" dirty="0">
              <a:solidFill>
                <a:srgbClr val="000000"/>
              </a:solidFill>
              <a:latin typeface="Cairo" panose="00000500000000000000" pitchFamily="2" charset="-78"/>
              <a:cs typeface="Cairo" panose="00000500000000000000" pitchFamily="2" charset="-78"/>
            </a:endParaRPr>
          </a:p>
        </p:txBody>
      </p:sp>
      <p:sp>
        <p:nvSpPr>
          <p:cNvPr id="37" name="TextBox 36">
            <a:extLst>
              <a:ext uri="{FF2B5EF4-FFF2-40B4-BE49-F238E27FC236}">
                <a16:creationId xmlns:a16="http://schemas.microsoft.com/office/drawing/2014/main" id="{D30AAADF-BF78-D57B-DDD9-D691E10C715A}"/>
              </a:ext>
            </a:extLst>
          </p:cNvPr>
          <p:cNvSpPr txBox="1"/>
          <p:nvPr/>
        </p:nvSpPr>
        <p:spPr>
          <a:xfrm>
            <a:off x="7546305" y="3723126"/>
            <a:ext cx="1985159"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dirty="0">
                <a:solidFill>
                  <a:schemeClr val="accent1"/>
                </a:solidFill>
                <a:latin typeface="Cairo" panose="00000500000000000000" pitchFamily="2" charset="-78"/>
                <a:cs typeface="Cairo" panose="00000500000000000000" pitchFamily="2" charset="-78"/>
              </a:rPr>
              <a:t>Delivery of Care</a:t>
            </a:r>
            <a:endParaRPr kumimoji="0" lang="ar-SA" sz="1600" b="1" i="0" u="none" strike="noStrike" kern="1200" cap="none" spc="0" normalizeH="0" baseline="0" noProof="0" dirty="0">
              <a:ln>
                <a:noFill/>
              </a:ln>
              <a:solidFill>
                <a:schemeClr val="accent1"/>
              </a:solidFill>
              <a:effectLst/>
              <a:uLnTx/>
              <a:uFillTx/>
              <a:latin typeface="Cairo" panose="00000500000000000000" pitchFamily="2" charset="-78"/>
              <a:cs typeface="Cairo" panose="00000500000000000000" pitchFamily="2" charset="-78"/>
            </a:endParaRPr>
          </a:p>
        </p:txBody>
      </p:sp>
      <p:sp>
        <p:nvSpPr>
          <p:cNvPr id="38" name="TextBox 37">
            <a:extLst>
              <a:ext uri="{FF2B5EF4-FFF2-40B4-BE49-F238E27FC236}">
                <a16:creationId xmlns:a16="http://schemas.microsoft.com/office/drawing/2014/main" id="{B3DD141B-646B-2509-3B26-40692E78BC98}"/>
              </a:ext>
            </a:extLst>
          </p:cNvPr>
          <p:cNvSpPr txBox="1"/>
          <p:nvPr/>
        </p:nvSpPr>
        <p:spPr>
          <a:xfrm>
            <a:off x="7518277" y="4424630"/>
            <a:ext cx="1696976" cy="954107"/>
          </a:xfrm>
          <a:prstGeom prst="rect">
            <a:avLst/>
          </a:prstGeom>
          <a:noFill/>
        </p:spPr>
        <p:txBody>
          <a:bodyPr wrap="square" lIns="91440" tIns="45720" rIns="91440" bIns="45720" anchor="t">
            <a:spAutoFit/>
          </a:bodyPr>
          <a:lstStyle/>
          <a:p>
            <a:pPr algn="ctr">
              <a:defRPr/>
            </a:pPr>
            <a:r>
              <a:rPr lang="en-US" sz="1400">
                <a:solidFill>
                  <a:srgbClr val="000000"/>
                </a:solidFill>
                <a:latin typeface="Cairo" panose="00000500000000000000" pitchFamily="2" charset="-78"/>
                <a:ea typeface="+mn-lt"/>
                <a:cs typeface="Cairo" panose="00000500000000000000" pitchFamily="2" charset="-78"/>
              </a:rPr>
              <a:t>From standardized transactional care to </a:t>
            </a:r>
            <a:r>
              <a:rPr lang="en-US" sz="1400" b="1">
                <a:solidFill>
                  <a:srgbClr val="000000"/>
                </a:solidFill>
                <a:latin typeface="Cairo" panose="00000500000000000000" pitchFamily="2" charset="-78"/>
                <a:ea typeface="+mn-lt"/>
                <a:cs typeface="Cairo" panose="00000500000000000000" pitchFamily="2" charset="-78"/>
              </a:rPr>
              <a:t>personalized ‘always 'on’ care</a:t>
            </a:r>
            <a:endParaRPr lang="en-US" sz="1400" b="1">
              <a:solidFill>
                <a:srgbClr val="000000"/>
              </a:solidFill>
              <a:latin typeface="Cairo" panose="00000500000000000000" pitchFamily="2" charset="-78"/>
              <a:cs typeface="Cairo" panose="00000500000000000000" pitchFamily="2" charset="-78"/>
            </a:endParaRPr>
          </a:p>
        </p:txBody>
      </p:sp>
      <p:sp>
        <p:nvSpPr>
          <p:cNvPr id="40" name="TextBox 39">
            <a:extLst>
              <a:ext uri="{FF2B5EF4-FFF2-40B4-BE49-F238E27FC236}">
                <a16:creationId xmlns:a16="http://schemas.microsoft.com/office/drawing/2014/main" id="{F635421B-6E05-802A-7310-8101AFD980E1}"/>
              </a:ext>
            </a:extLst>
          </p:cNvPr>
          <p:cNvSpPr txBox="1"/>
          <p:nvPr/>
        </p:nvSpPr>
        <p:spPr>
          <a:xfrm>
            <a:off x="5572765" y="3721071"/>
            <a:ext cx="1774753"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dirty="0">
                <a:solidFill>
                  <a:schemeClr val="accent1"/>
                </a:solidFill>
                <a:latin typeface="Cairo" panose="00000500000000000000" pitchFamily="2" charset="-78"/>
                <a:cs typeface="Cairo" panose="00000500000000000000" pitchFamily="2" charset="-78"/>
              </a:rPr>
              <a:t>Point of Care</a:t>
            </a:r>
            <a:endParaRPr kumimoji="0" lang="ar-SA" sz="1600" b="1" i="0" u="none" strike="noStrike" kern="1200" cap="none" spc="0" normalizeH="0" baseline="0" noProof="0" dirty="0">
              <a:ln>
                <a:noFill/>
              </a:ln>
              <a:solidFill>
                <a:schemeClr val="accent1"/>
              </a:solidFill>
              <a:effectLst/>
              <a:uLnTx/>
              <a:uFillTx/>
              <a:latin typeface="Cairo" panose="00000500000000000000" pitchFamily="2" charset="-78"/>
              <a:cs typeface="Cairo" panose="00000500000000000000" pitchFamily="2" charset="-78"/>
            </a:endParaRPr>
          </a:p>
        </p:txBody>
      </p:sp>
      <p:sp>
        <p:nvSpPr>
          <p:cNvPr id="41" name="TextBox 40">
            <a:extLst>
              <a:ext uri="{FF2B5EF4-FFF2-40B4-BE49-F238E27FC236}">
                <a16:creationId xmlns:a16="http://schemas.microsoft.com/office/drawing/2014/main" id="{8B166EEB-8BAC-ED8B-13A8-250AE6A29994}"/>
              </a:ext>
            </a:extLst>
          </p:cNvPr>
          <p:cNvSpPr txBox="1"/>
          <p:nvPr/>
        </p:nvSpPr>
        <p:spPr>
          <a:xfrm>
            <a:off x="5442508" y="4402156"/>
            <a:ext cx="1573673" cy="954107"/>
          </a:xfrm>
          <a:prstGeom prst="rect">
            <a:avLst/>
          </a:prstGeom>
          <a:noFill/>
        </p:spPr>
        <p:txBody>
          <a:bodyPr wrap="square" lIns="91440" tIns="45720" rIns="91440" bIns="45720" anchor="t">
            <a:spAutoFit/>
          </a:bodyPr>
          <a:lstStyle>
            <a:defPPr>
              <a:defRPr lang="en-US"/>
            </a:defPPr>
            <a:lvl1pPr marR="0" lvl="0" indent="0" algn="justLow" fontAlgn="auto">
              <a:lnSpc>
                <a:spcPct val="100000"/>
              </a:lnSpc>
              <a:spcBef>
                <a:spcPts val="0"/>
              </a:spcBef>
              <a:spcAft>
                <a:spcPts val="0"/>
              </a:spcAft>
              <a:buClrTx/>
              <a:buSzTx/>
              <a:buFontTx/>
              <a:buNone/>
              <a:tabLst/>
              <a:defRPr sz="1400" b="0" i="0">
                <a:solidFill>
                  <a:srgbClr val="2A363F"/>
                </a:solidFill>
                <a:effectLst/>
                <a:latin typeface="Cairo" panose="00000500000000000000" pitchFamily="2" charset="-78"/>
                <a:cs typeface="Cairo" panose="00000500000000000000" pitchFamily="2" charset="-78"/>
              </a:defRPr>
            </a:lvl1pPr>
          </a:lstStyle>
          <a:p>
            <a:pPr algn="ctr"/>
            <a:r>
              <a:rPr lang="en-US">
                <a:solidFill>
                  <a:srgbClr val="000000"/>
                </a:solidFill>
              </a:rPr>
              <a:t>From hospitals clinics and labs to </a:t>
            </a:r>
            <a:r>
              <a:rPr lang="en-US" b="1">
                <a:solidFill>
                  <a:srgbClr val="000000"/>
                </a:solidFill>
              </a:rPr>
              <a:t>a setting closer to the person </a:t>
            </a:r>
          </a:p>
        </p:txBody>
      </p:sp>
      <p:sp>
        <p:nvSpPr>
          <p:cNvPr id="42" name="TextBox 41">
            <a:extLst>
              <a:ext uri="{FF2B5EF4-FFF2-40B4-BE49-F238E27FC236}">
                <a16:creationId xmlns:a16="http://schemas.microsoft.com/office/drawing/2014/main" id="{2623A65C-A169-33A0-BB88-89000082D19F}"/>
              </a:ext>
            </a:extLst>
          </p:cNvPr>
          <p:cNvSpPr txBox="1"/>
          <p:nvPr/>
        </p:nvSpPr>
        <p:spPr>
          <a:xfrm>
            <a:off x="3463021" y="3722933"/>
            <a:ext cx="1774753"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accent1"/>
                </a:solidFill>
                <a:effectLst/>
                <a:uLnTx/>
                <a:uFillTx/>
                <a:latin typeface="Cairo" panose="00000500000000000000" pitchFamily="2" charset="-78"/>
                <a:cs typeface="Cairo" panose="00000500000000000000" pitchFamily="2" charset="-78"/>
              </a:rPr>
              <a:t>Scope of Care</a:t>
            </a:r>
          </a:p>
        </p:txBody>
      </p:sp>
      <p:sp>
        <p:nvSpPr>
          <p:cNvPr id="43" name="TextBox 42">
            <a:extLst>
              <a:ext uri="{FF2B5EF4-FFF2-40B4-BE49-F238E27FC236}">
                <a16:creationId xmlns:a16="http://schemas.microsoft.com/office/drawing/2014/main" id="{D1A47B4B-AC6D-506A-ED2F-4907873D023D}"/>
              </a:ext>
            </a:extLst>
          </p:cNvPr>
          <p:cNvSpPr txBox="1"/>
          <p:nvPr/>
        </p:nvSpPr>
        <p:spPr>
          <a:xfrm>
            <a:off x="3319187" y="4378464"/>
            <a:ext cx="1573672" cy="954107"/>
          </a:xfrm>
          <a:prstGeom prst="rect">
            <a:avLst/>
          </a:prstGeom>
          <a:noFill/>
        </p:spPr>
        <p:txBody>
          <a:bodyPr wrap="square" lIns="91440" tIns="45720" rIns="91440" bIns="45720" anchor="t">
            <a:spAutoFit/>
          </a:bodyPr>
          <a:lstStyle/>
          <a:p>
            <a:pPr algn="ctr">
              <a:defRPr/>
            </a:pPr>
            <a:r>
              <a:rPr lang="en-US" sz="1400">
                <a:solidFill>
                  <a:srgbClr val="000000"/>
                </a:solidFill>
                <a:latin typeface="Cairo" panose="00000500000000000000" pitchFamily="2" charset="-78"/>
                <a:ea typeface="+mn-lt"/>
                <a:cs typeface="Cairo" panose="00000500000000000000" pitchFamily="2" charset="-78"/>
              </a:rPr>
              <a:t>From medical and reactive to </a:t>
            </a:r>
            <a:r>
              <a:rPr lang="en-US" sz="1400" b="1">
                <a:solidFill>
                  <a:srgbClr val="000000"/>
                </a:solidFill>
                <a:latin typeface="Cairo" panose="00000500000000000000" pitchFamily="2" charset="-78"/>
                <a:ea typeface="+mn-lt"/>
                <a:cs typeface="Cairo" panose="00000500000000000000" pitchFamily="2" charset="-78"/>
              </a:rPr>
              <a:t>holistic and proactive</a:t>
            </a:r>
            <a:endParaRPr lang="en-US" sz="1400" b="1">
              <a:solidFill>
                <a:srgbClr val="000000"/>
              </a:solidFill>
              <a:latin typeface="Cairo" panose="00000500000000000000" pitchFamily="2" charset="-78"/>
              <a:cs typeface="Cairo" panose="00000500000000000000" pitchFamily="2" charset="-78"/>
            </a:endParaRPr>
          </a:p>
        </p:txBody>
      </p:sp>
      <p:sp>
        <p:nvSpPr>
          <p:cNvPr id="44" name="TextBox 43">
            <a:extLst>
              <a:ext uri="{FF2B5EF4-FFF2-40B4-BE49-F238E27FC236}">
                <a16:creationId xmlns:a16="http://schemas.microsoft.com/office/drawing/2014/main" id="{429BC193-7509-9B9F-E1DD-09663BD2E0E0}"/>
              </a:ext>
            </a:extLst>
          </p:cNvPr>
          <p:cNvSpPr txBox="1"/>
          <p:nvPr/>
        </p:nvSpPr>
        <p:spPr>
          <a:xfrm>
            <a:off x="1353277" y="3869022"/>
            <a:ext cx="1774753"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accent1"/>
                </a:solidFill>
                <a:effectLst/>
                <a:uLnTx/>
                <a:uFillTx/>
                <a:latin typeface="Cairo" panose="00000500000000000000" pitchFamily="2" charset="-78"/>
                <a:cs typeface="Cairo" panose="00000500000000000000" pitchFamily="2" charset="-78"/>
              </a:rPr>
              <a:t>System Focus</a:t>
            </a:r>
            <a:endParaRPr kumimoji="0" lang="ar-SA" sz="1600" b="1" i="0" u="none" strike="noStrike" kern="1200" cap="none" spc="0" normalizeH="0" baseline="0" noProof="0" dirty="0">
              <a:ln>
                <a:noFill/>
              </a:ln>
              <a:solidFill>
                <a:schemeClr val="accent1"/>
              </a:solidFill>
              <a:effectLst/>
              <a:uLnTx/>
              <a:uFillTx/>
              <a:latin typeface="Cairo" panose="00000500000000000000" pitchFamily="2" charset="-78"/>
              <a:cs typeface="Cairo" panose="00000500000000000000" pitchFamily="2" charset="-78"/>
            </a:endParaRPr>
          </a:p>
        </p:txBody>
      </p:sp>
      <p:sp>
        <p:nvSpPr>
          <p:cNvPr id="45" name="TextBox 44">
            <a:extLst>
              <a:ext uri="{FF2B5EF4-FFF2-40B4-BE49-F238E27FC236}">
                <a16:creationId xmlns:a16="http://schemas.microsoft.com/office/drawing/2014/main" id="{D3165253-ADAA-F5CF-281C-E9CEAA5BF9FF}"/>
              </a:ext>
            </a:extLst>
          </p:cNvPr>
          <p:cNvSpPr txBox="1"/>
          <p:nvPr/>
        </p:nvSpPr>
        <p:spPr>
          <a:xfrm>
            <a:off x="1298438" y="4378464"/>
            <a:ext cx="1573672" cy="523220"/>
          </a:xfrm>
          <a:prstGeom prst="rect">
            <a:avLst/>
          </a:prstGeom>
          <a:noFill/>
        </p:spPr>
        <p:txBody>
          <a:bodyPr wrap="square" lIns="91440" tIns="45720" rIns="91440" bIns="4572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airo" panose="00000500000000000000" pitchFamily="2" charset="-78"/>
                <a:cs typeface="Cairo" panose="00000500000000000000" pitchFamily="2" charset="-78"/>
              </a:rPr>
              <a:t>From sickness to </a:t>
            </a:r>
            <a:r>
              <a:rPr kumimoji="0" lang="en-US" sz="1400" b="1" i="0" u="none" strike="noStrike" kern="1200" cap="none" spc="0" normalizeH="0" baseline="0" noProof="0">
                <a:ln>
                  <a:noFill/>
                </a:ln>
                <a:solidFill>
                  <a:srgbClr val="000000"/>
                </a:solidFill>
                <a:effectLst/>
                <a:uLnTx/>
                <a:uFillTx/>
                <a:latin typeface="Cairo" panose="00000500000000000000" pitchFamily="2" charset="-78"/>
                <a:cs typeface="Cairo" panose="00000500000000000000" pitchFamily="2" charset="-78"/>
              </a:rPr>
              <a:t>prevention</a:t>
            </a:r>
            <a:endParaRPr lang="en-US" sz="1400" b="1" i="0" u="none" strike="noStrike" kern="1200" cap="none" spc="0" normalizeH="0" baseline="0" noProof="0">
              <a:ln>
                <a:noFill/>
              </a:ln>
              <a:solidFill>
                <a:srgbClr val="000000"/>
              </a:solidFill>
              <a:effectLst/>
              <a:uLnTx/>
              <a:uFillTx/>
              <a:latin typeface="Cairo" panose="00000500000000000000" pitchFamily="2" charset="-78"/>
              <a:cs typeface="Cairo" panose="00000500000000000000" pitchFamily="2" charset="-78"/>
            </a:endParaRPr>
          </a:p>
        </p:txBody>
      </p:sp>
      <p:sp>
        <p:nvSpPr>
          <p:cNvPr id="46" name="TextBox 45">
            <a:extLst>
              <a:ext uri="{FF2B5EF4-FFF2-40B4-BE49-F238E27FC236}">
                <a16:creationId xmlns:a16="http://schemas.microsoft.com/office/drawing/2014/main" id="{FBD65B00-24F3-3704-4676-3C654B56599B}"/>
              </a:ext>
            </a:extLst>
          </p:cNvPr>
          <p:cNvSpPr txBox="1"/>
          <p:nvPr/>
        </p:nvSpPr>
        <p:spPr>
          <a:xfrm>
            <a:off x="951775" y="1251907"/>
            <a:ext cx="10026155" cy="307777"/>
          </a:xfrm>
          <a:prstGeom prst="rect">
            <a:avLst/>
          </a:prstGeom>
          <a:noFill/>
        </p:spPr>
        <p:txBody>
          <a:bodyPr wrap="square" rtlCol="0">
            <a:spAutoFit/>
          </a:bodyPr>
          <a:lstStyle/>
          <a:p>
            <a:pPr defTabSz="914400" eaLnBrk="1" latinLnBrk="0" hangingPunct="1"/>
            <a:r>
              <a:rPr lang="en-US" sz="1400" dirty="0">
                <a:solidFill>
                  <a:srgbClr val="000000"/>
                </a:solidFill>
                <a:latin typeface="Cairo" panose="00000500000000000000" pitchFamily="2" charset="-78"/>
                <a:ea typeface="GE SS Unique Bold" panose="020A0503020102020204" pitchFamily="18" charset="-78"/>
                <a:cs typeface="Cairo" panose="00000500000000000000" pitchFamily="2" charset="-78"/>
              </a:rPr>
              <a:t>The digital</a:t>
            </a:r>
            <a:r>
              <a:rPr kumimoji="0" lang="en-US" sz="1400" b="0" i="0" u="none" strike="noStrike" kern="1200" cap="none" spc="0" normalizeH="0" baseline="0" noProof="0" dirty="0">
                <a:ln>
                  <a:noFill/>
                </a:ln>
                <a:solidFill>
                  <a:srgbClr val="000000"/>
                </a:solidFill>
                <a:effectLst/>
                <a:uLnTx/>
                <a:uFillTx/>
                <a:latin typeface="Cairo" panose="00000500000000000000" pitchFamily="2" charset="-78"/>
                <a:ea typeface="GE SS Unique Bold" panose="020A0503020102020204" pitchFamily="18" charset="-78"/>
                <a:cs typeface="Cairo" panose="00000500000000000000" pitchFamily="2" charset="-78"/>
              </a:rPr>
              <a:t> twin application will achieve multiple future concepts in the following areas:</a:t>
            </a:r>
            <a:endParaRPr lang="en-US" sz="1400" dirty="0">
              <a:solidFill>
                <a:srgbClr val="000000"/>
              </a:solidFill>
              <a:latin typeface="Cairo" pitchFamily="2" charset="-78"/>
              <a:cs typeface="Cairo" pitchFamily="2" charset="-78"/>
            </a:endParaRPr>
          </a:p>
        </p:txBody>
      </p:sp>
      <p:pic>
        <p:nvPicPr>
          <p:cNvPr id="3" name="Graphic 2" descr="Ambulance outline">
            <a:extLst>
              <a:ext uri="{FF2B5EF4-FFF2-40B4-BE49-F238E27FC236}">
                <a16:creationId xmlns:a16="http://schemas.microsoft.com/office/drawing/2014/main" id="{BBD7F3C3-ABC5-67CE-5582-7BE84F1A4A3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043029" y="2404742"/>
            <a:ext cx="914400" cy="914400"/>
          </a:xfrm>
          <a:prstGeom prst="rect">
            <a:avLst/>
          </a:prstGeom>
        </p:spPr>
      </p:pic>
      <p:pic>
        <p:nvPicPr>
          <p:cNvPr id="10" name="Graphic 9" descr="Inpatient outline">
            <a:extLst>
              <a:ext uri="{FF2B5EF4-FFF2-40B4-BE49-F238E27FC236}">
                <a16:creationId xmlns:a16="http://schemas.microsoft.com/office/drawing/2014/main" id="{47B79E1F-1FDF-92CB-1F6C-00EF9EF762F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554928" y="2634765"/>
            <a:ext cx="914400" cy="914400"/>
          </a:xfrm>
          <a:prstGeom prst="rect">
            <a:avLst/>
          </a:prstGeom>
        </p:spPr>
      </p:pic>
      <p:pic>
        <p:nvPicPr>
          <p:cNvPr id="13" name="Graphic 12" descr="Doctor male outline">
            <a:extLst>
              <a:ext uri="{FF2B5EF4-FFF2-40B4-BE49-F238E27FC236}">
                <a16:creationId xmlns:a16="http://schemas.microsoft.com/office/drawing/2014/main" id="{E6C01C68-139D-9FA7-EBC8-7FEFF61D45A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109425" y="2584034"/>
            <a:ext cx="914400" cy="914400"/>
          </a:xfrm>
          <a:prstGeom prst="rect">
            <a:avLst/>
          </a:prstGeom>
        </p:spPr>
      </p:pic>
      <p:sp>
        <p:nvSpPr>
          <p:cNvPr id="14" name="Freeform 6">
            <a:extLst>
              <a:ext uri="{FF2B5EF4-FFF2-40B4-BE49-F238E27FC236}">
                <a16:creationId xmlns:a16="http://schemas.microsoft.com/office/drawing/2014/main" id="{704A4898-4B2A-DEF9-8CF7-46D35477489B}"/>
              </a:ext>
            </a:extLst>
          </p:cNvPr>
          <p:cNvSpPr>
            <a:spLocks/>
          </p:cNvSpPr>
          <p:nvPr/>
        </p:nvSpPr>
        <p:spPr bwMode="auto">
          <a:xfrm>
            <a:off x="2636656" y="2511514"/>
            <a:ext cx="877887" cy="383833"/>
          </a:xfrm>
          <a:custGeom>
            <a:avLst/>
            <a:gdLst>
              <a:gd name="T0" fmla="*/ 0 w 488"/>
              <a:gd name="T1" fmla="*/ 160 h 160"/>
              <a:gd name="T2" fmla="*/ 488 w 488"/>
              <a:gd name="T3" fmla="*/ 108 h 160"/>
            </a:gdLst>
            <a:ahLst/>
            <a:cxnLst>
              <a:cxn ang="0">
                <a:pos x="T0" y="T1"/>
              </a:cxn>
              <a:cxn ang="0">
                <a:pos x="T2" y="T3"/>
              </a:cxn>
            </a:cxnLst>
            <a:rect l="0" t="0" r="r" b="b"/>
            <a:pathLst>
              <a:path w="488" h="160">
                <a:moveTo>
                  <a:pt x="0" y="160"/>
                </a:moveTo>
                <a:cubicBezTo>
                  <a:pt x="0" y="160"/>
                  <a:pt x="204" y="0"/>
                  <a:pt x="488" y="108"/>
                </a:cubicBezTo>
              </a:path>
            </a:pathLst>
          </a:custGeom>
          <a:noFill/>
          <a:ln w="12700" cap="flat">
            <a:solidFill>
              <a:schemeClr val="accent1"/>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6">
            <a:extLst>
              <a:ext uri="{FF2B5EF4-FFF2-40B4-BE49-F238E27FC236}">
                <a16:creationId xmlns:a16="http://schemas.microsoft.com/office/drawing/2014/main" id="{CC43AFBF-4E76-0C61-FB87-6446DE4F939C}"/>
              </a:ext>
            </a:extLst>
          </p:cNvPr>
          <p:cNvSpPr>
            <a:spLocks/>
          </p:cNvSpPr>
          <p:nvPr/>
        </p:nvSpPr>
        <p:spPr bwMode="auto">
          <a:xfrm flipV="1">
            <a:off x="4767793" y="3178749"/>
            <a:ext cx="985878" cy="383833"/>
          </a:xfrm>
          <a:custGeom>
            <a:avLst/>
            <a:gdLst>
              <a:gd name="T0" fmla="*/ 0 w 488"/>
              <a:gd name="T1" fmla="*/ 160 h 160"/>
              <a:gd name="T2" fmla="*/ 488 w 488"/>
              <a:gd name="T3" fmla="*/ 108 h 160"/>
            </a:gdLst>
            <a:ahLst/>
            <a:cxnLst>
              <a:cxn ang="0">
                <a:pos x="T0" y="T1"/>
              </a:cxn>
              <a:cxn ang="0">
                <a:pos x="T2" y="T3"/>
              </a:cxn>
            </a:cxnLst>
            <a:rect l="0" t="0" r="r" b="b"/>
            <a:pathLst>
              <a:path w="488" h="160">
                <a:moveTo>
                  <a:pt x="0" y="160"/>
                </a:moveTo>
                <a:cubicBezTo>
                  <a:pt x="0" y="160"/>
                  <a:pt x="204" y="0"/>
                  <a:pt x="488" y="108"/>
                </a:cubicBezTo>
              </a:path>
            </a:pathLst>
          </a:custGeom>
          <a:noFill/>
          <a:ln w="12700" cap="flat">
            <a:solidFill>
              <a:schemeClr val="accent1"/>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6">
            <a:extLst>
              <a:ext uri="{FF2B5EF4-FFF2-40B4-BE49-F238E27FC236}">
                <a16:creationId xmlns:a16="http://schemas.microsoft.com/office/drawing/2014/main" id="{F5BA42F3-91AC-05BF-A636-7B70CF9A5831}"/>
              </a:ext>
            </a:extLst>
          </p:cNvPr>
          <p:cNvSpPr>
            <a:spLocks/>
          </p:cNvSpPr>
          <p:nvPr/>
        </p:nvSpPr>
        <p:spPr bwMode="auto">
          <a:xfrm>
            <a:off x="6957707" y="2404742"/>
            <a:ext cx="877887" cy="383833"/>
          </a:xfrm>
          <a:custGeom>
            <a:avLst/>
            <a:gdLst>
              <a:gd name="T0" fmla="*/ 0 w 488"/>
              <a:gd name="T1" fmla="*/ 160 h 160"/>
              <a:gd name="T2" fmla="*/ 488 w 488"/>
              <a:gd name="T3" fmla="*/ 108 h 160"/>
            </a:gdLst>
            <a:ahLst/>
            <a:cxnLst>
              <a:cxn ang="0">
                <a:pos x="T0" y="T1"/>
              </a:cxn>
              <a:cxn ang="0">
                <a:pos x="T2" y="T3"/>
              </a:cxn>
            </a:cxnLst>
            <a:rect l="0" t="0" r="r" b="b"/>
            <a:pathLst>
              <a:path w="488" h="160">
                <a:moveTo>
                  <a:pt x="0" y="160"/>
                </a:moveTo>
                <a:cubicBezTo>
                  <a:pt x="0" y="160"/>
                  <a:pt x="204" y="0"/>
                  <a:pt x="488" y="108"/>
                </a:cubicBezTo>
              </a:path>
            </a:pathLst>
          </a:custGeom>
          <a:noFill/>
          <a:ln w="12700" cap="flat">
            <a:solidFill>
              <a:schemeClr val="accent1"/>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6">
            <a:extLst>
              <a:ext uri="{FF2B5EF4-FFF2-40B4-BE49-F238E27FC236}">
                <a16:creationId xmlns:a16="http://schemas.microsoft.com/office/drawing/2014/main" id="{6A423AEB-E088-43EE-0953-77A00FF9BBEE}"/>
              </a:ext>
            </a:extLst>
          </p:cNvPr>
          <p:cNvSpPr>
            <a:spLocks/>
          </p:cNvSpPr>
          <p:nvPr/>
        </p:nvSpPr>
        <p:spPr bwMode="auto">
          <a:xfrm flipV="1">
            <a:off x="9038525" y="3179269"/>
            <a:ext cx="985878" cy="383833"/>
          </a:xfrm>
          <a:custGeom>
            <a:avLst/>
            <a:gdLst>
              <a:gd name="T0" fmla="*/ 0 w 488"/>
              <a:gd name="T1" fmla="*/ 160 h 160"/>
              <a:gd name="T2" fmla="*/ 488 w 488"/>
              <a:gd name="T3" fmla="*/ 108 h 160"/>
            </a:gdLst>
            <a:ahLst/>
            <a:cxnLst>
              <a:cxn ang="0">
                <a:pos x="T0" y="T1"/>
              </a:cxn>
              <a:cxn ang="0">
                <a:pos x="T2" y="T3"/>
              </a:cxn>
            </a:cxnLst>
            <a:rect l="0" t="0" r="r" b="b"/>
            <a:pathLst>
              <a:path w="488" h="160">
                <a:moveTo>
                  <a:pt x="0" y="160"/>
                </a:moveTo>
                <a:cubicBezTo>
                  <a:pt x="0" y="160"/>
                  <a:pt x="204" y="0"/>
                  <a:pt x="488" y="108"/>
                </a:cubicBezTo>
              </a:path>
            </a:pathLst>
          </a:custGeom>
          <a:noFill/>
          <a:ln w="12700" cap="flat">
            <a:solidFill>
              <a:schemeClr val="accent1"/>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458273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8909" y="816507"/>
            <a:ext cx="5108898" cy="1249845"/>
          </a:xfrm>
        </p:spPr>
        <p:txBody>
          <a:bodyPr anchor="t">
            <a:normAutofit/>
          </a:bodyPr>
          <a:lstStyle/>
          <a:p>
            <a:r>
              <a:rPr lang="en-US" dirty="0">
                <a:solidFill>
                  <a:schemeClr val="accent1"/>
                </a:solidFill>
              </a:rPr>
              <a:t>Snapshots</a:t>
            </a:r>
            <a:r>
              <a:rPr lang="en-US" dirty="0"/>
              <a:t> of Use cases</a:t>
            </a:r>
          </a:p>
        </p:txBody>
      </p:sp>
      <p:sp>
        <p:nvSpPr>
          <p:cNvPr id="6" name="Text Placeholder 5">
            <a:extLst>
              <a:ext uri="{FF2B5EF4-FFF2-40B4-BE49-F238E27FC236}">
                <a16:creationId xmlns:a16="http://schemas.microsoft.com/office/drawing/2014/main" id="{18EC6445-2F0D-1CFD-349A-78DF404EF540}"/>
              </a:ext>
            </a:extLst>
          </p:cNvPr>
          <p:cNvSpPr>
            <a:spLocks noGrp="1"/>
          </p:cNvSpPr>
          <p:nvPr>
            <p:ph type="body" sz="quarter" idx="19"/>
          </p:nvPr>
        </p:nvSpPr>
        <p:spPr>
          <a:xfrm>
            <a:off x="1318909" y="2811463"/>
            <a:ext cx="3982295" cy="2997843"/>
          </a:xfrm>
        </p:spPr>
        <p:txBody>
          <a:bodyPr>
            <a:normAutofit/>
          </a:bodyPr>
          <a:lstStyle/>
          <a:p>
            <a:pPr marL="342900" indent="-342900" algn="just">
              <a:spcBef>
                <a:spcPts val="600"/>
              </a:spcBef>
              <a:buFont typeface="Arial" panose="020B0604020202020204" pitchFamily="34" charset="0"/>
              <a:buChar char="•"/>
            </a:pPr>
            <a:r>
              <a:rPr lang="en-US" sz="1800" b="1" dirty="0">
                <a:solidFill>
                  <a:schemeClr val="bg1">
                    <a:lumMod val="10000"/>
                    <a:alpha val="70000"/>
                  </a:schemeClr>
                </a:solidFill>
              </a:rPr>
              <a:t>It  aims to provide information that allows the user to take an active role in their own health care, with an emphasis on the role of preventive health.</a:t>
            </a:r>
          </a:p>
          <a:p>
            <a:pPr algn="just">
              <a:spcBef>
                <a:spcPts val="600"/>
              </a:spcBef>
            </a:pPr>
            <a:r>
              <a:rPr lang="en-US" sz="1800" b="1" dirty="0">
                <a:solidFill>
                  <a:schemeClr val="bg1">
                    <a:lumMod val="10000"/>
                    <a:alpha val="70000"/>
                  </a:schemeClr>
                </a:solidFill>
              </a:rPr>
              <a:t> </a:t>
            </a:r>
          </a:p>
          <a:p>
            <a:pPr marL="342900" indent="-342900" algn="just">
              <a:spcBef>
                <a:spcPts val="600"/>
              </a:spcBef>
              <a:buFont typeface="Arial" panose="020B0604020202020204" pitchFamily="34" charset="0"/>
              <a:buChar char="•"/>
            </a:pPr>
            <a:r>
              <a:rPr lang="en-US" sz="1800" b="1" dirty="0">
                <a:solidFill>
                  <a:schemeClr val="bg1">
                    <a:lumMod val="10000"/>
                    <a:alpha val="70000"/>
                  </a:schemeClr>
                </a:solidFill>
              </a:rPr>
              <a:t>Use cases leverage the digital twin to view some of the health indicators.</a:t>
            </a:r>
            <a:endParaRPr lang="en-SA" sz="1800" dirty="0">
              <a:solidFill>
                <a:schemeClr val="bg1">
                  <a:lumMod val="10000"/>
                  <a:alpha val="70000"/>
                </a:schemeClr>
              </a:solidFill>
            </a:endParaRPr>
          </a:p>
        </p:txBody>
      </p:sp>
      <p:pic>
        <p:nvPicPr>
          <p:cNvPr id="13" name="Picture 6" descr="A man with his digital twin">
            <a:extLst>
              <a:ext uri="{FF2B5EF4-FFF2-40B4-BE49-F238E27FC236}">
                <a16:creationId xmlns:a16="http://schemas.microsoft.com/office/drawing/2014/main" id="{B3C42161-B43F-36D3-14B5-16796B43F161}"/>
              </a:ext>
            </a:extLst>
          </p:cNvPr>
          <p:cNvPicPr>
            <a:picLocks noGrp="1" noChangeAspect="1" noChangeArrowheads="1"/>
          </p:cNvPicPr>
          <p:nvPr>
            <p:ph type="pic" sz="quarter" idx="46"/>
          </p:nvPr>
        </p:nvPicPr>
        <p:blipFill>
          <a:blip r:embed="rId2">
            <a:extLst>
              <a:ext uri="{28A0092B-C50C-407E-A947-70E740481C1C}">
                <a14:useLocalDpi xmlns:a14="http://schemas.microsoft.com/office/drawing/2010/main" val="0"/>
              </a:ext>
            </a:extLst>
          </a:blip>
          <a:srcRect l="36746" r="36746"/>
          <a:stretch>
            <a:fillRect/>
          </a:stretch>
        </p:blipFill>
        <p:spPr bwMode="auto">
          <a:xfrm>
            <a:off x="7608888" y="2022475"/>
            <a:ext cx="2509837" cy="532606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A man with his digital twin">
            <a:extLst>
              <a:ext uri="{FF2B5EF4-FFF2-40B4-BE49-F238E27FC236}">
                <a16:creationId xmlns:a16="http://schemas.microsoft.com/office/drawing/2014/main" id="{9F34894F-0CBC-2651-3237-1E30DCC7177E}"/>
              </a:ext>
            </a:extLst>
          </p:cNvPr>
          <p:cNvPicPr>
            <a:picLocks noGrp="1" noChangeAspect="1" noChangeArrowheads="1"/>
          </p:cNvPicPr>
          <p:nvPr>
            <p:ph type="pic" sz="quarter" idx="48"/>
          </p:nvPr>
        </p:nvPicPr>
        <p:blipFill>
          <a:blip r:embed="rId2">
            <a:extLst>
              <a:ext uri="{28A0092B-C50C-407E-A947-70E740481C1C}">
                <a14:useLocalDpi xmlns:a14="http://schemas.microsoft.com/office/drawing/2010/main" val="0"/>
              </a:ext>
            </a:extLst>
          </a:blip>
          <a:srcRect l="40448" r="40448"/>
          <a:stretch>
            <a:fillRect/>
          </a:stretch>
        </p:blipFill>
        <p:spPr bwMode="auto">
          <a:xfrm>
            <a:off x="6096000" y="2811463"/>
            <a:ext cx="1371600" cy="40386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A man with his digital twin">
            <a:extLst>
              <a:ext uri="{FF2B5EF4-FFF2-40B4-BE49-F238E27FC236}">
                <a16:creationId xmlns:a16="http://schemas.microsoft.com/office/drawing/2014/main" id="{CA9F86F8-9149-1B15-0A3C-DADDE1775DA1}"/>
              </a:ext>
            </a:extLst>
          </p:cNvPr>
          <p:cNvPicPr>
            <a:picLocks noGrp="1" noChangeAspect="1" noChangeArrowheads="1"/>
          </p:cNvPicPr>
          <p:nvPr>
            <p:ph type="pic" sz="quarter" idx="47"/>
          </p:nvPr>
        </p:nvPicPr>
        <p:blipFill>
          <a:blip r:embed="rId2">
            <a:extLst>
              <a:ext uri="{28A0092B-C50C-407E-A947-70E740481C1C}">
                <a14:useLocalDpi xmlns:a14="http://schemas.microsoft.com/office/drawing/2010/main" val="0"/>
              </a:ext>
            </a:extLst>
          </a:blip>
          <a:srcRect l="40463" r="40463"/>
          <a:stretch>
            <a:fillRect/>
          </a:stretch>
        </p:blipFill>
        <p:spPr bwMode="auto">
          <a:xfrm>
            <a:off x="10260013" y="2813050"/>
            <a:ext cx="1371600" cy="4044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865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9078" y="171903"/>
            <a:ext cx="9560986" cy="1249845"/>
          </a:xfrm>
        </p:spPr>
        <p:txBody>
          <a:bodyPr/>
          <a:lstStyle/>
          <a:p>
            <a:r>
              <a:rPr lang="en-US" sz="2800" dirty="0">
                <a:latin typeface="Cairo Light"/>
                <a:cs typeface="Cairo Light"/>
              </a:rPr>
              <a:t>Use case 1: </a:t>
            </a:r>
            <a:r>
              <a:rPr lang="en-US" sz="2800" dirty="0">
                <a:solidFill>
                  <a:schemeClr val="accent6"/>
                </a:solidFill>
                <a:latin typeface="Cairo Light"/>
                <a:cs typeface="Cairo Light"/>
              </a:rPr>
              <a:t>NCD Early </a:t>
            </a:r>
            <a:r>
              <a:rPr lang="en-US" sz="2800" dirty="0">
                <a:latin typeface="Cairo Light"/>
                <a:cs typeface="Cairo Light"/>
              </a:rPr>
              <a:t>Screening</a:t>
            </a:r>
            <a:endParaRPr lang="ar-SA" sz="2800" dirty="0">
              <a:solidFill>
                <a:schemeClr val="accent1"/>
              </a:solidFill>
              <a:latin typeface="Cairo Light"/>
              <a:cs typeface="Cairo Light"/>
            </a:endParaRPr>
          </a:p>
        </p:txBody>
      </p:sp>
      <p:pic>
        <p:nvPicPr>
          <p:cNvPr id="36" name="Picture 10">
            <a:extLst>
              <a:ext uri="{FF2B5EF4-FFF2-40B4-BE49-F238E27FC236}">
                <a16:creationId xmlns:a16="http://schemas.microsoft.com/office/drawing/2014/main" id="{FF9CC94D-3868-19D4-8588-8D235FC4317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78032" y="1116912"/>
            <a:ext cx="2782270" cy="5190580"/>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C9B97E87-F6E6-25D6-4EB1-010C3FC65FC1}"/>
              </a:ext>
            </a:extLst>
          </p:cNvPr>
          <p:cNvSpPr/>
          <p:nvPr/>
        </p:nvSpPr>
        <p:spPr>
          <a:xfrm>
            <a:off x="1921155" y="3763077"/>
            <a:ext cx="2690669" cy="953519"/>
          </a:xfrm>
          <a:prstGeom prst="rect">
            <a:avLst/>
          </a:prstGeom>
          <a:solidFill>
            <a:srgbClr val="F4F7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0981D7D-2E64-0234-20A5-B0958D9B828E}"/>
              </a:ext>
            </a:extLst>
          </p:cNvPr>
          <p:cNvSpPr/>
          <p:nvPr/>
        </p:nvSpPr>
        <p:spPr>
          <a:xfrm>
            <a:off x="2353514" y="5300078"/>
            <a:ext cx="2338992" cy="50733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hape">
            <a:extLst>
              <a:ext uri="{FF2B5EF4-FFF2-40B4-BE49-F238E27FC236}">
                <a16:creationId xmlns:a16="http://schemas.microsoft.com/office/drawing/2014/main" id="{864A2BF4-60B3-8842-E6C7-3B2247710052}"/>
              </a:ext>
            </a:extLst>
          </p:cNvPr>
          <p:cNvSpPr/>
          <p:nvPr/>
        </p:nvSpPr>
        <p:spPr>
          <a:xfrm>
            <a:off x="1988820" y="1028700"/>
            <a:ext cx="2874818" cy="5500033"/>
          </a:xfrm>
          <a:custGeom>
            <a:avLst/>
            <a:gdLst/>
            <a:ahLst/>
            <a:cxnLst>
              <a:cxn ang="0">
                <a:pos x="wd2" y="hd2"/>
              </a:cxn>
              <a:cxn ang="5400000">
                <a:pos x="wd2" y="hd2"/>
              </a:cxn>
              <a:cxn ang="10800000">
                <a:pos x="wd2" y="hd2"/>
              </a:cxn>
              <a:cxn ang="16200000">
                <a:pos x="wd2" y="hd2"/>
              </a:cxn>
            </a:cxnLst>
            <a:rect l="0" t="0" r="r" b="b"/>
            <a:pathLst>
              <a:path w="21600" h="21600" extrusionOk="0">
                <a:moveTo>
                  <a:pt x="20621" y="20109"/>
                </a:moveTo>
                <a:cubicBezTo>
                  <a:pt x="20621" y="20667"/>
                  <a:pt x="19706" y="21124"/>
                  <a:pt x="18559" y="21124"/>
                </a:cubicBezTo>
                <a:lnTo>
                  <a:pt x="3072" y="21124"/>
                </a:lnTo>
                <a:cubicBezTo>
                  <a:pt x="1925" y="21124"/>
                  <a:pt x="979" y="20667"/>
                  <a:pt x="979" y="20109"/>
                </a:cubicBezTo>
                <a:lnTo>
                  <a:pt x="979" y="1491"/>
                </a:lnTo>
                <a:cubicBezTo>
                  <a:pt x="979" y="933"/>
                  <a:pt x="1925" y="476"/>
                  <a:pt x="3072" y="476"/>
                </a:cubicBezTo>
                <a:lnTo>
                  <a:pt x="5093" y="476"/>
                </a:lnTo>
                <a:cubicBezTo>
                  <a:pt x="5260" y="476"/>
                  <a:pt x="5385" y="545"/>
                  <a:pt x="5385" y="626"/>
                </a:cubicBezTo>
                <a:lnTo>
                  <a:pt x="5385" y="711"/>
                </a:lnTo>
                <a:cubicBezTo>
                  <a:pt x="5385" y="747"/>
                  <a:pt x="5398" y="783"/>
                  <a:pt x="5412" y="817"/>
                </a:cubicBezTo>
                <a:cubicBezTo>
                  <a:pt x="5512" y="1055"/>
                  <a:pt x="5951" y="1235"/>
                  <a:pt x="6471" y="1235"/>
                </a:cubicBezTo>
                <a:lnTo>
                  <a:pt x="15161" y="1235"/>
                </a:lnTo>
                <a:cubicBezTo>
                  <a:pt x="15680" y="1235"/>
                  <a:pt x="16104" y="1055"/>
                  <a:pt x="16204" y="817"/>
                </a:cubicBezTo>
                <a:cubicBezTo>
                  <a:pt x="16218" y="783"/>
                  <a:pt x="16215" y="747"/>
                  <a:pt x="16215" y="711"/>
                </a:cubicBezTo>
                <a:lnTo>
                  <a:pt x="16215" y="626"/>
                </a:lnTo>
                <a:cubicBezTo>
                  <a:pt x="16215" y="545"/>
                  <a:pt x="16371" y="476"/>
                  <a:pt x="16539" y="476"/>
                </a:cubicBezTo>
                <a:lnTo>
                  <a:pt x="18559" y="476"/>
                </a:lnTo>
                <a:cubicBezTo>
                  <a:pt x="19706" y="476"/>
                  <a:pt x="20621" y="933"/>
                  <a:pt x="20621" y="1491"/>
                </a:cubicBezTo>
                <a:cubicBezTo>
                  <a:pt x="20621" y="1491"/>
                  <a:pt x="20621" y="20109"/>
                  <a:pt x="20621" y="20109"/>
                </a:cubicBezTo>
                <a:close/>
                <a:moveTo>
                  <a:pt x="9631" y="610"/>
                </a:moveTo>
                <a:lnTo>
                  <a:pt x="12010" y="610"/>
                </a:lnTo>
                <a:cubicBezTo>
                  <a:pt x="12118" y="610"/>
                  <a:pt x="12207" y="654"/>
                  <a:pt x="12207" y="707"/>
                </a:cubicBezTo>
                <a:cubicBezTo>
                  <a:pt x="12207" y="759"/>
                  <a:pt x="12118" y="803"/>
                  <a:pt x="12010" y="803"/>
                </a:cubicBezTo>
                <a:lnTo>
                  <a:pt x="9631" y="803"/>
                </a:lnTo>
                <a:cubicBezTo>
                  <a:pt x="9522" y="803"/>
                  <a:pt x="9434" y="759"/>
                  <a:pt x="9434" y="707"/>
                </a:cubicBezTo>
                <a:cubicBezTo>
                  <a:pt x="9434" y="654"/>
                  <a:pt x="9522" y="610"/>
                  <a:pt x="9631" y="610"/>
                </a:cubicBezTo>
                <a:close/>
                <a:moveTo>
                  <a:pt x="13222" y="504"/>
                </a:moveTo>
                <a:cubicBezTo>
                  <a:pt x="13451" y="504"/>
                  <a:pt x="13637" y="595"/>
                  <a:pt x="13637" y="706"/>
                </a:cubicBezTo>
                <a:cubicBezTo>
                  <a:pt x="13637" y="817"/>
                  <a:pt x="13451" y="908"/>
                  <a:pt x="13222" y="908"/>
                </a:cubicBezTo>
                <a:cubicBezTo>
                  <a:pt x="12992" y="908"/>
                  <a:pt x="12807" y="817"/>
                  <a:pt x="12807" y="706"/>
                </a:cubicBezTo>
                <a:cubicBezTo>
                  <a:pt x="12807" y="595"/>
                  <a:pt x="12992" y="504"/>
                  <a:pt x="13222" y="504"/>
                </a:cubicBezTo>
                <a:close/>
                <a:moveTo>
                  <a:pt x="21600" y="1488"/>
                </a:moveTo>
                <a:cubicBezTo>
                  <a:pt x="21600" y="666"/>
                  <a:pt x="20230" y="0"/>
                  <a:pt x="18540" y="0"/>
                </a:cubicBezTo>
                <a:lnTo>
                  <a:pt x="3059" y="0"/>
                </a:lnTo>
                <a:cubicBezTo>
                  <a:pt x="1370" y="0"/>
                  <a:pt x="0" y="666"/>
                  <a:pt x="0" y="1488"/>
                </a:cubicBezTo>
                <a:lnTo>
                  <a:pt x="0" y="20112"/>
                </a:lnTo>
                <a:cubicBezTo>
                  <a:pt x="0" y="20934"/>
                  <a:pt x="1370" y="21600"/>
                  <a:pt x="3059" y="21600"/>
                </a:cubicBezTo>
                <a:lnTo>
                  <a:pt x="18540" y="21600"/>
                </a:lnTo>
                <a:cubicBezTo>
                  <a:pt x="20230" y="21600"/>
                  <a:pt x="21600" y="20934"/>
                  <a:pt x="21600" y="20112"/>
                </a:cubicBezTo>
                <a:cubicBezTo>
                  <a:pt x="21600" y="20112"/>
                  <a:pt x="21600" y="1488"/>
                  <a:pt x="21600" y="1488"/>
                </a:cubicBezTo>
                <a:close/>
              </a:path>
            </a:pathLst>
          </a:custGeom>
          <a:solidFill>
            <a:schemeClr val="tx1"/>
          </a:solidFill>
          <a:ln w="12700">
            <a:miter lim="400000"/>
          </a:ln>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prstClr val="black"/>
              </a:solidFill>
              <a:effectLst>
                <a:outerShdw blurRad="38100" dist="12700" dir="5400000" rotWithShape="0">
                  <a:srgbClr val="000000">
                    <a:alpha val="50000"/>
                  </a:srgbClr>
                </a:outerShdw>
              </a:effectLst>
              <a:uLnTx/>
              <a:uFillTx/>
              <a:latin typeface="Arial" panose="020B0604020202020204" pitchFamily="34" charset="0"/>
              <a:ea typeface="+mn-ea"/>
              <a:cs typeface="Arial" panose="020B0604020202020204" pitchFamily="34" charset="0"/>
            </a:endParaRPr>
          </a:p>
        </p:txBody>
      </p:sp>
      <p:cxnSp>
        <p:nvCxnSpPr>
          <p:cNvPr id="47" name="Straight Connector 46">
            <a:extLst>
              <a:ext uri="{FF2B5EF4-FFF2-40B4-BE49-F238E27FC236}">
                <a16:creationId xmlns:a16="http://schemas.microsoft.com/office/drawing/2014/main" id="{5489BCD3-3B08-DB5C-34AD-6486E4D4A3B1}"/>
              </a:ext>
            </a:extLst>
          </p:cNvPr>
          <p:cNvCxnSpPr>
            <a:cxnSpLocks/>
            <a:stCxn id="46" idx="1"/>
          </p:cNvCxnSpPr>
          <p:nvPr/>
        </p:nvCxnSpPr>
        <p:spPr>
          <a:xfrm flipH="1" flipV="1">
            <a:off x="615713" y="2010484"/>
            <a:ext cx="1699680" cy="1340324"/>
          </a:xfrm>
          <a:prstGeom prst="line">
            <a:avLst/>
          </a:prstGeom>
        </p:spPr>
        <p:style>
          <a:lnRef idx="1">
            <a:schemeClr val="accent1"/>
          </a:lnRef>
          <a:fillRef idx="0">
            <a:schemeClr val="accent1"/>
          </a:fillRef>
          <a:effectRef idx="0">
            <a:schemeClr val="accent1"/>
          </a:effectRef>
          <a:fontRef idx="minor">
            <a:schemeClr val="tx1"/>
          </a:fontRef>
        </p:style>
      </p:cxnSp>
      <p:pic>
        <p:nvPicPr>
          <p:cNvPr id="48" name="Picture 47" descr="A screen shot of a computer&#10;&#10;Description automatically generated">
            <a:extLst>
              <a:ext uri="{FF2B5EF4-FFF2-40B4-BE49-F238E27FC236}">
                <a16:creationId xmlns:a16="http://schemas.microsoft.com/office/drawing/2014/main" id="{D4764A0D-E59E-0B8B-00DE-688DC4C0B419}"/>
              </a:ext>
            </a:extLst>
          </p:cNvPr>
          <p:cNvPicPr>
            <a:picLocks noChangeAspect="1"/>
          </p:cNvPicPr>
          <p:nvPr/>
        </p:nvPicPr>
        <p:blipFill>
          <a:blip r:embed="rId3"/>
          <a:stretch>
            <a:fillRect/>
          </a:stretch>
        </p:blipFill>
        <p:spPr>
          <a:xfrm>
            <a:off x="193760" y="1357249"/>
            <a:ext cx="1542335" cy="1287003"/>
          </a:xfrm>
          <a:prstGeom prst="rect">
            <a:avLst/>
          </a:prstGeom>
          <a:effectLst>
            <a:outerShdw blurRad="50800" dist="38100" dir="10800000" algn="r" rotWithShape="0">
              <a:prstClr val="black">
                <a:alpha val="40000"/>
              </a:prstClr>
            </a:outerShdw>
          </a:effectLst>
        </p:spPr>
      </p:pic>
      <p:grpSp>
        <p:nvGrpSpPr>
          <p:cNvPr id="49" name="Group 48">
            <a:extLst>
              <a:ext uri="{FF2B5EF4-FFF2-40B4-BE49-F238E27FC236}">
                <a16:creationId xmlns:a16="http://schemas.microsoft.com/office/drawing/2014/main" id="{C1B783E9-6A35-5A35-3DD2-3EE7E0E27BEE}"/>
              </a:ext>
            </a:extLst>
          </p:cNvPr>
          <p:cNvGrpSpPr/>
          <p:nvPr/>
        </p:nvGrpSpPr>
        <p:grpSpPr>
          <a:xfrm>
            <a:off x="5505082" y="59366"/>
            <a:ext cx="6412598" cy="6626225"/>
            <a:chOff x="2028823" y="2455784"/>
            <a:chExt cx="4429609" cy="3847512"/>
          </a:xfrm>
          <a:effectLst/>
        </p:grpSpPr>
        <p:sp>
          <p:nvSpPr>
            <p:cNvPr id="50" name="Rectangle 49">
              <a:extLst>
                <a:ext uri="{FF2B5EF4-FFF2-40B4-BE49-F238E27FC236}">
                  <a16:creationId xmlns:a16="http://schemas.microsoft.com/office/drawing/2014/main" id="{B0873AA1-E443-947A-64EF-744DBE0BFCE2}"/>
                </a:ext>
              </a:extLst>
            </p:cNvPr>
            <p:cNvSpPr/>
            <p:nvPr/>
          </p:nvSpPr>
          <p:spPr>
            <a:xfrm>
              <a:off x="2028823" y="2455784"/>
              <a:ext cx="4428247" cy="3847512"/>
            </a:xfrm>
            <a:prstGeom prst="rect">
              <a:avLst/>
            </a:prstGeom>
            <a:solidFill>
              <a:srgbClr val="F3F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52000" tIns="1296000" rIns="252000" rtlCol="0" anchor="t"/>
            <a:lstStyle>
              <a:defPPr>
                <a:defRPr lang="en-US"/>
              </a:defPPr>
              <a:lvl1pPr marL="0" algn="l" defTabSz="914330" rtl="0" eaLnBrk="1" latinLnBrk="0" hangingPunct="1">
                <a:defRPr sz="1800" kern="1200">
                  <a:solidFill>
                    <a:schemeClr val="lt1"/>
                  </a:solidFill>
                  <a:latin typeface="+mn-lt"/>
                  <a:ea typeface="+mn-ea"/>
                  <a:cs typeface="+mn-cs"/>
                </a:defRPr>
              </a:lvl1pPr>
              <a:lvl2pPr marL="457165" algn="l" defTabSz="914330" rtl="0" eaLnBrk="1" latinLnBrk="0" hangingPunct="1">
                <a:defRPr sz="1800" kern="1200">
                  <a:solidFill>
                    <a:schemeClr val="lt1"/>
                  </a:solidFill>
                  <a:latin typeface="+mn-lt"/>
                  <a:ea typeface="+mn-ea"/>
                  <a:cs typeface="+mn-cs"/>
                </a:defRPr>
              </a:lvl2pPr>
              <a:lvl3pPr marL="914330" algn="l" defTabSz="914330" rtl="0" eaLnBrk="1" latinLnBrk="0" hangingPunct="1">
                <a:defRPr sz="1800" kern="1200">
                  <a:solidFill>
                    <a:schemeClr val="lt1"/>
                  </a:solidFill>
                  <a:latin typeface="+mn-lt"/>
                  <a:ea typeface="+mn-ea"/>
                  <a:cs typeface="+mn-cs"/>
                </a:defRPr>
              </a:lvl3pPr>
              <a:lvl4pPr marL="1371495" algn="l" defTabSz="914330" rtl="0" eaLnBrk="1" latinLnBrk="0" hangingPunct="1">
                <a:defRPr sz="1800" kern="1200">
                  <a:solidFill>
                    <a:schemeClr val="lt1"/>
                  </a:solidFill>
                  <a:latin typeface="+mn-lt"/>
                  <a:ea typeface="+mn-ea"/>
                  <a:cs typeface="+mn-cs"/>
                </a:defRPr>
              </a:lvl4pPr>
              <a:lvl5pPr marL="1828660" algn="l" defTabSz="914330" rtl="0" eaLnBrk="1" latinLnBrk="0" hangingPunct="1">
                <a:defRPr sz="1800" kern="1200">
                  <a:solidFill>
                    <a:schemeClr val="lt1"/>
                  </a:solidFill>
                  <a:latin typeface="+mn-lt"/>
                  <a:ea typeface="+mn-ea"/>
                  <a:cs typeface="+mn-cs"/>
                </a:defRPr>
              </a:lvl5pPr>
              <a:lvl6pPr marL="2285825" algn="l" defTabSz="914330" rtl="0" eaLnBrk="1" latinLnBrk="0" hangingPunct="1">
                <a:defRPr sz="1800" kern="1200">
                  <a:solidFill>
                    <a:schemeClr val="lt1"/>
                  </a:solidFill>
                  <a:latin typeface="+mn-lt"/>
                  <a:ea typeface="+mn-ea"/>
                  <a:cs typeface="+mn-cs"/>
                </a:defRPr>
              </a:lvl6pPr>
              <a:lvl7pPr marL="2742990" algn="l" defTabSz="914330" rtl="0" eaLnBrk="1" latinLnBrk="0" hangingPunct="1">
                <a:defRPr sz="1800" kern="1200">
                  <a:solidFill>
                    <a:schemeClr val="lt1"/>
                  </a:solidFill>
                  <a:latin typeface="+mn-lt"/>
                  <a:ea typeface="+mn-ea"/>
                  <a:cs typeface="+mn-cs"/>
                </a:defRPr>
              </a:lvl7pPr>
              <a:lvl8pPr marL="3200155" algn="l" defTabSz="914330" rtl="0" eaLnBrk="1" latinLnBrk="0" hangingPunct="1">
                <a:defRPr sz="1800" kern="1200">
                  <a:solidFill>
                    <a:schemeClr val="lt1"/>
                  </a:solidFill>
                  <a:latin typeface="+mn-lt"/>
                  <a:ea typeface="+mn-ea"/>
                  <a:cs typeface="+mn-cs"/>
                </a:defRPr>
              </a:lvl8pPr>
              <a:lvl9pPr marL="3657320" algn="l" defTabSz="914330" rtl="0" eaLnBrk="1" latinLnBrk="0" hangingPunct="1">
                <a:defRPr sz="1800" kern="1200">
                  <a:solidFill>
                    <a:schemeClr val="lt1"/>
                  </a:solidFill>
                  <a:latin typeface="+mn-lt"/>
                  <a:ea typeface="+mn-ea"/>
                  <a:cs typeface="+mn-cs"/>
                </a:defRPr>
              </a:lvl9pPr>
            </a:lstStyle>
            <a:p>
              <a:pPr marL="228600" indent="-228600">
                <a:lnSpc>
                  <a:spcPct val="130000"/>
                </a:lnSpc>
                <a:spcBef>
                  <a:spcPts val="1000"/>
                </a:spcBef>
                <a:buClr>
                  <a:schemeClr val="accent1"/>
                </a:buClr>
                <a:buFont typeface="Arial" panose="020B0604020202020204" pitchFamily="34" charset="0"/>
                <a:buChar char="•"/>
              </a:pPr>
              <a:endParaRPr lang="en-US" sz="1050" dirty="0">
                <a:solidFill>
                  <a:schemeClr val="tx1">
                    <a:alpha val="70000"/>
                  </a:schemeClr>
                </a:solidFill>
                <a:latin typeface="Cairo" pitchFamily="2" charset="-78"/>
                <a:cs typeface="Cairo" pitchFamily="2" charset="-78"/>
              </a:endParaRPr>
            </a:p>
          </p:txBody>
        </p:sp>
        <p:cxnSp>
          <p:nvCxnSpPr>
            <p:cNvPr id="51" name="Straight Connector 50">
              <a:extLst>
                <a:ext uri="{FF2B5EF4-FFF2-40B4-BE49-F238E27FC236}">
                  <a16:creationId xmlns:a16="http://schemas.microsoft.com/office/drawing/2014/main" id="{CEE094DE-AF7B-F95A-8295-AAD06A18B9BE}"/>
                </a:ext>
              </a:extLst>
            </p:cNvPr>
            <p:cNvCxnSpPr/>
            <p:nvPr/>
          </p:nvCxnSpPr>
          <p:spPr>
            <a:xfrm>
              <a:off x="2028824" y="2455784"/>
              <a:ext cx="4429608" cy="0"/>
            </a:xfrm>
            <a:prstGeom prst="line">
              <a:avLst/>
            </a:prstGeom>
            <a:ln w="63500">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D02AB5F6-4682-FF31-D820-229657CB470F}"/>
              </a:ext>
            </a:extLst>
          </p:cNvPr>
          <p:cNvGrpSpPr/>
          <p:nvPr/>
        </p:nvGrpSpPr>
        <p:grpSpPr>
          <a:xfrm>
            <a:off x="5644549" y="590485"/>
            <a:ext cx="1822687" cy="600770"/>
            <a:chOff x="2809217" y="1257061"/>
            <a:chExt cx="1597275" cy="446276"/>
          </a:xfrm>
          <a:solidFill>
            <a:schemeClr val="bg2"/>
          </a:solidFill>
        </p:grpSpPr>
        <p:grpSp>
          <p:nvGrpSpPr>
            <p:cNvPr id="103" name="Group 102">
              <a:extLst>
                <a:ext uri="{FF2B5EF4-FFF2-40B4-BE49-F238E27FC236}">
                  <a16:creationId xmlns:a16="http://schemas.microsoft.com/office/drawing/2014/main" id="{B3199793-6283-11EA-C6D0-ADBD457646F8}"/>
                </a:ext>
              </a:extLst>
            </p:cNvPr>
            <p:cNvGrpSpPr/>
            <p:nvPr/>
          </p:nvGrpSpPr>
          <p:grpSpPr>
            <a:xfrm>
              <a:off x="2809217" y="1257061"/>
              <a:ext cx="1597275" cy="446276"/>
              <a:chOff x="9340598" y="1821396"/>
              <a:chExt cx="1597275" cy="1484358"/>
            </a:xfrm>
            <a:grpFill/>
          </p:grpSpPr>
          <p:sp>
            <p:nvSpPr>
              <p:cNvPr id="105" name="Rounded Rectangle 45">
                <a:extLst>
                  <a:ext uri="{FF2B5EF4-FFF2-40B4-BE49-F238E27FC236}">
                    <a16:creationId xmlns:a16="http://schemas.microsoft.com/office/drawing/2014/main" id="{7CDFE025-421D-F932-901F-80BEB67FC2EB}"/>
                  </a:ext>
                </a:extLst>
              </p:cNvPr>
              <p:cNvSpPr/>
              <p:nvPr/>
            </p:nvSpPr>
            <p:spPr>
              <a:xfrm>
                <a:off x="9340598" y="1821396"/>
                <a:ext cx="1597275" cy="1480695"/>
              </a:xfrm>
              <a:prstGeom prst="roundRect">
                <a:avLst/>
              </a:prstGeom>
              <a:grpFill/>
              <a:ln>
                <a:noFill/>
              </a:ln>
              <a:effectLst>
                <a:outerShdw blurRad="457200" sx="103000" sy="103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30" rtl="0" eaLnBrk="1" latinLnBrk="0" hangingPunct="1">
                  <a:defRPr sz="1800" kern="1200">
                    <a:solidFill>
                      <a:schemeClr val="lt1"/>
                    </a:solidFill>
                    <a:latin typeface="+mn-lt"/>
                    <a:ea typeface="+mn-ea"/>
                    <a:cs typeface="+mn-cs"/>
                  </a:defRPr>
                </a:lvl1pPr>
                <a:lvl2pPr marL="457165" algn="l" defTabSz="914330" rtl="0" eaLnBrk="1" latinLnBrk="0" hangingPunct="1">
                  <a:defRPr sz="1800" kern="1200">
                    <a:solidFill>
                      <a:schemeClr val="lt1"/>
                    </a:solidFill>
                    <a:latin typeface="+mn-lt"/>
                    <a:ea typeface="+mn-ea"/>
                    <a:cs typeface="+mn-cs"/>
                  </a:defRPr>
                </a:lvl2pPr>
                <a:lvl3pPr marL="914330" algn="l" defTabSz="914330" rtl="0" eaLnBrk="1" latinLnBrk="0" hangingPunct="1">
                  <a:defRPr sz="1800" kern="1200">
                    <a:solidFill>
                      <a:schemeClr val="lt1"/>
                    </a:solidFill>
                    <a:latin typeface="+mn-lt"/>
                    <a:ea typeface="+mn-ea"/>
                    <a:cs typeface="+mn-cs"/>
                  </a:defRPr>
                </a:lvl3pPr>
                <a:lvl4pPr marL="1371495" algn="l" defTabSz="914330" rtl="0" eaLnBrk="1" latinLnBrk="0" hangingPunct="1">
                  <a:defRPr sz="1800" kern="1200">
                    <a:solidFill>
                      <a:schemeClr val="lt1"/>
                    </a:solidFill>
                    <a:latin typeface="+mn-lt"/>
                    <a:ea typeface="+mn-ea"/>
                    <a:cs typeface="+mn-cs"/>
                  </a:defRPr>
                </a:lvl4pPr>
                <a:lvl5pPr marL="1828660" algn="l" defTabSz="914330" rtl="0" eaLnBrk="1" latinLnBrk="0" hangingPunct="1">
                  <a:defRPr sz="1800" kern="1200">
                    <a:solidFill>
                      <a:schemeClr val="lt1"/>
                    </a:solidFill>
                    <a:latin typeface="+mn-lt"/>
                    <a:ea typeface="+mn-ea"/>
                    <a:cs typeface="+mn-cs"/>
                  </a:defRPr>
                </a:lvl5pPr>
                <a:lvl6pPr marL="2285825" algn="l" defTabSz="914330" rtl="0" eaLnBrk="1" latinLnBrk="0" hangingPunct="1">
                  <a:defRPr sz="1800" kern="1200">
                    <a:solidFill>
                      <a:schemeClr val="lt1"/>
                    </a:solidFill>
                    <a:latin typeface="+mn-lt"/>
                    <a:ea typeface="+mn-ea"/>
                    <a:cs typeface="+mn-cs"/>
                  </a:defRPr>
                </a:lvl6pPr>
                <a:lvl7pPr marL="2742990" algn="l" defTabSz="914330" rtl="0" eaLnBrk="1" latinLnBrk="0" hangingPunct="1">
                  <a:defRPr sz="1800" kern="1200">
                    <a:solidFill>
                      <a:schemeClr val="lt1"/>
                    </a:solidFill>
                    <a:latin typeface="+mn-lt"/>
                    <a:ea typeface="+mn-ea"/>
                    <a:cs typeface="+mn-cs"/>
                  </a:defRPr>
                </a:lvl7pPr>
                <a:lvl8pPr marL="3200155" algn="l" defTabSz="914330" rtl="0" eaLnBrk="1" latinLnBrk="0" hangingPunct="1">
                  <a:defRPr sz="1800" kern="1200">
                    <a:solidFill>
                      <a:schemeClr val="lt1"/>
                    </a:solidFill>
                    <a:latin typeface="+mn-lt"/>
                    <a:ea typeface="+mn-ea"/>
                    <a:cs typeface="+mn-cs"/>
                  </a:defRPr>
                </a:lvl8pPr>
                <a:lvl9pPr marL="3657320" algn="l" defTabSz="91433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A" sz="1000" b="0" i="0" u="none" strike="noStrike" kern="1200" cap="none" spc="0" normalizeH="0" baseline="0" noProof="0" dirty="0">
                  <a:ln>
                    <a:noFill/>
                  </a:ln>
                  <a:solidFill>
                    <a:srgbClr val="002060"/>
                  </a:solidFill>
                  <a:effectLst/>
                  <a:uLnTx/>
                  <a:uFillTx/>
                  <a:latin typeface="Cairo" panose="00000500000000000000" pitchFamily="2" charset="-78"/>
                  <a:cs typeface="Cairo" panose="00000500000000000000" pitchFamily="2" charset="-78"/>
                </a:endParaRPr>
              </a:p>
            </p:txBody>
          </p:sp>
          <p:cxnSp>
            <p:nvCxnSpPr>
              <p:cNvPr id="106" name="Straight Connector 105">
                <a:extLst>
                  <a:ext uri="{FF2B5EF4-FFF2-40B4-BE49-F238E27FC236}">
                    <a16:creationId xmlns:a16="http://schemas.microsoft.com/office/drawing/2014/main" id="{7E0B8819-E931-953A-F0F9-AD620BA68E6B}"/>
                  </a:ext>
                </a:extLst>
              </p:cNvPr>
              <p:cNvCxnSpPr>
                <a:cxnSpLocks/>
              </p:cNvCxnSpPr>
              <p:nvPr/>
            </p:nvCxnSpPr>
            <p:spPr>
              <a:xfrm>
                <a:off x="9969051" y="3305754"/>
                <a:ext cx="340367" cy="0"/>
              </a:xfrm>
              <a:prstGeom prst="line">
                <a:avLst/>
              </a:prstGeom>
              <a:grpFill/>
              <a:ln w="50800" cap="rnd">
                <a:solidFill>
                  <a:srgbClr val="0070C0"/>
                </a:solidFill>
                <a:round/>
              </a:ln>
            </p:spPr>
            <p:style>
              <a:lnRef idx="1">
                <a:schemeClr val="accent1"/>
              </a:lnRef>
              <a:fillRef idx="0">
                <a:schemeClr val="accent1"/>
              </a:fillRef>
              <a:effectRef idx="0">
                <a:schemeClr val="accent1"/>
              </a:effectRef>
              <a:fontRef idx="minor">
                <a:schemeClr val="tx1"/>
              </a:fontRef>
            </p:style>
          </p:cxnSp>
        </p:grpSp>
        <p:sp>
          <p:nvSpPr>
            <p:cNvPr id="104" name="TextBox 18">
              <a:extLst>
                <a:ext uri="{FF2B5EF4-FFF2-40B4-BE49-F238E27FC236}">
                  <a16:creationId xmlns:a16="http://schemas.microsoft.com/office/drawing/2014/main" id="{9A48E676-344C-3C91-1859-ACB01FA70FDE}"/>
                </a:ext>
              </a:extLst>
            </p:cNvPr>
            <p:cNvSpPr txBox="1"/>
            <p:nvPr/>
          </p:nvSpPr>
          <p:spPr>
            <a:xfrm>
              <a:off x="3049276" y="1362054"/>
              <a:ext cx="1219384" cy="251491"/>
            </a:xfrm>
            <a:prstGeom prst="rect">
              <a:avLst/>
            </a:prstGeom>
            <a:grpFill/>
          </p:spPr>
          <p:txBody>
            <a:bodyPr wrap="square" rtlCol="0">
              <a:spAutoFit/>
            </a:bodyP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600" b="1" dirty="0">
                  <a:solidFill>
                    <a:srgbClr val="002060"/>
                  </a:solidFill>
                  <a:latin typeface="Cairo" panose="00000500000000000000" pitchFamily="2" charset="-78"/>
                  <a:cs typeface="Cairo" panose="00000500000000000000" pitchFamily="2" charset="-78"/>
                </a:rPr>
                <a:t>Description</a:t>
              </a:r>
            </a:p>
          </p:txBody>
        </p:sp>
      </p:grpSp>
      <p:grpSp>
        <p:nvGrpSpPr>
          <p:cNvPr id="83" name="Group 82">
            <a:extLst>
              <a:ext uri="{FF2B5EF4-FFF2-40B4-BE49-F238E27FC236}">
                <a16:creationId xmlns:a16="http://schemas.microsoft.com/office/drawing/2014/main" id="{67F2402D-A9C8-B746-2F26-A164001FB201}"/>
              </a:ext>
            </a:extLst>
          </p:cNvPr>
          <p:cNvGrpSpPr/>
          <p:nvPr/>
        </p:nvGrpSpPr>
        <p:grpSpPr>
          <a:xfrm>
            <a:off x="5645103" y="1410834"/>
            <a:ext cx="2039572" cy="600769"/>
            <a:chOff x="2809217" y="1257061"/>
            <a:chExt cx="1794450" cy="446276"/>
          </a:xfrm>
          <a:solidFill>
            <a:schemeClr val="bg2"/>
          </a:solidFill>
        </p:grpSpPr>
        <p:grpSp>
          <p:nvGrpSpPr>
            <p:cNvPr id="99" name="Group 98">
              <a:extLst>
                <a:ext uri="{FF2B5EF4-FFF2-40B4-BE49-F238E27FC236}">
                  <a16:creationId xmlns:a16="http://schemas.microsoft.com/office/drawing/2014/main" id="{FFFA48B6-2149-A215-F004-BBF486DA1AE2}"/>
                </a:ext>
              </a:extLst>
            </p:cNvPr>
            <p:cNvGrpSpPr/>
            <p:nvPr/>
          </p:nvGrpSpPr>
          <p:grpSpPr>
            <a:xfrm>
              <a:off x="2809217" y="1257061"/>
              <a:ext cx="1597275" cy="446276"/>
              <a:chOff x="9340598" y="1821396"/>
              <a:chExt cx="1597275" cy="1484358"/>
            </a:xfrm>
            <a:grpFill/>
          </p:grpSpPr>
          <p:sp>
            <p:nvSpPr>
              <p:cNvPr id="101" name="Rounded Rectangle 45">
                <a:extLst>
                  <a:ext uri="{FF2B5EF4-FFF2-40B4-BE49-F238E27FC236}">
                    <a16:creationId xmlns:a16="http://schemas.microsoft.com/office/drawing/2014/main" id="{2C17A8FF-5C14-2F46-779D-14A1FCAB798D}"/>
                  </a:ext>
                </a:extLst>
              </p:cNvPr>
              <p:cNvSpPr/>
              <p:nvPr/>
            </p:nvSpPr>
            <p:spPr>
              <a:xfrm>
                <a:off x="9340598" y="1821396"/>
                <a:ext cx="1597275" cy="1480695"/>
              </a:xfrm>
              <a:prstGeom prst="roundRect">
                <a:avLst/>
              </a:prstGeom>
              <a:grpFill/>
              <a:ln>
                <a:noFill/>
              </a:ln>
              <a:effectLst>
                <a:outerShdw blurRad="457200" sx="103000" sy="103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30" rtl="0" eaLnBrk="1" latinLnBrk="0" hangingPunct="1">
                  <a:defRPr sz="1800" kern="1200">
                    <a:solidFill>
                      <a:schemeClr val="lt1"/>
                    </a:solidFill>
                    <a:latin typeface="+mn-lt"/>
                    <a:ea typeface="+mn-ea"/>
                    <a:cs typeface="+mn-cs"/>
                  </a:defRPr>
                </a:lvl1pPr>
                <a:lvl2pPr marL="457165" algn="l" defTabSz="914330" rtl="0" eaLnBrk="1" latinLnBrk="0" hangingPunct="1">
                  <a:defRPr sz="1800" kern="1200">
                    <a:solidFill>
                      <a:schemeClr val="lt1"/>
                    </a:solidFill>
                    <a:latin typeface="+mn-lt"/>
                    <a:ea typeface="+mn-ea"/>
                    <a:cs typeface="+mn-cs"/>
                  </a:defRPr>
                </a:lvl2pPr>
                <a:lvl3pPr marL="914330" algn="l" defTabSz="914330" rtl="0" eaLnBrk="1" latinLnBrk="0" hangingPunct="1">
                  <a:defRPr sz="1800" kern="1200">
                    <a:solidFill>
                      <a:schemeClr val="lt1"/>
                    </a:solidFill>
                    <a:latin typeface="+mn-lt"/>
                    <a:ea typeface="+mn-ea"/>
                    <a:cs typeface="+mn-cs"/>
                  </a:defRPr>
                </a:lvl3pPr>
                <a:lvl4pPr marL="1371495" algn="l" defTabSz="914330" rtl="0" eaLnBrk="1" latinLnBrk="0" hangingPunct="1">
                  <a:defRPr sz="1800" kern="1200">
                    <a:solidFill>
                      <a:schemeClr val="lt1"/>
                    </a:solidFill>
                    <a:latin typeface="+mn-lt"/>
                    <a:ea typeface="+mn-ea"/>
                    <a:cs typeface="+mn-cs"/>
                  </a:defRPr>
                </a:lvl4pPr>
                <a:lvl5pPr marL="1828660" algn="l" defTabSz="914330" rtl="0" eaLnBrk="1" latinLnBrk="0" hangingPunct="1">
                  <a:defRPr sz="1800" kern="1200">
                    <a:solidFill>
                      <a:schemeClr val="lt1"/>
                    </a:solidFill>
                    <a:latin typeface="+mn-lt"/>
                    <a:ea typeface="+mn-ea"/>
                    <a:cs typeface="+mn-cs"/>
                  </a:defRPr>
                </a:lvl5pPr>
                <a:lvl6pPr marL="2285825" algn="l" defTabSz="914330" rtl="0" eaLnBrk="1" latinLnBrk="0" hangingPunct="1">
                  <a:defRPr sz="1800" kern="1200">
                    <a:solidFill>
                      <a:schemeClr val="lt1"/>
                    </a:solidFill>
                    <a:latin typeface="+mn-lt"/>
                    <a:ea typeface="+mn-ea"/>
                    <a:cs typeface="+mn-cs"/>
                  </a:defRPr>
                </a:lvl6pPr>
                <a:lvl7pPr marL="2742990" algn="l" defTabSz="914330" rtl="0" eaLnBrk="1" latinLnBrk="0" hangingPunct="1">
                  <a:defRPr sz="1800" kern="1200">
                    <a:solidFill>
                      <a:schemeClr val="lt1"/>
                    </a:solidFill>
                    <a:latin typeface="+mn-lt"/>
                    <a:ea typeface="+mn-ea"/>
                    <a:cs typeface="+mn-cs"/>
                  </a:defRPr>
                </a:lvl7pPr>
                <a:lvl8pPr marL="3200155" algn="l" defTabSz="914330" rtl="0" eaLnBrk="1" latinLnBrk="0" hangingPunct="1">
                  <a:defRPr sz="1800" kern="1200">
                    <a:solidFill>
                      <a:schemeClr val="lt1"/>
                    </a:solidFill>
                    <a:latin typeface="+mn-lt"/>
                    <a:ea typeface="+mn-ea"/>
                    <a:cs typeface="+mn-cs"/>
                  </a:defRPr>
                </a:lvl8pPr>
                <a:lvl9pPr marL="3657320" algn="l" defTabSz="91433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A" sz="1000" b="0" i="0" u="none" strike="noStrike" kern="1200" cap="none" spc="0" normalizeH="0" baseline="0" noProof="0">
                  <a:ln>
                    <a:noFill/>
                  </a:ln>
                  <a:solidFill>
                    <a:srgbClr val="002060"/>
                  </a:solidFill>
                  <a:effectLst/>
                  <a:uLnTx/>
                  <a:uFillTx/>
                  <a:latin typeface="Cairo" panose="00000500000000000000" pitchFamily="2" charset="-78"/>
                  <a:cs typeface="Cairo" panose="00000500000000000000" pitchFamily="2" charset="-78"/>
                </a:endParaRPr>
              </a:p>
            </p:txBody>
          </p:sp>
          <p:cxnSp>
            <p:nvCxnSpPr>
              <p:cNvPr id="102" name="Straight Connector 101">
                <a:extLst>
                  <a:ext uri="{FF2B5EF4-FFF2-40B4-BE49-F238E27FC236}">
                    <a16:creationId xmlns:a16="http://schemas.microsoft.com/office/drawing/2014/main" id="{C0DF60B6-DC4D-710B-EB81-DE55F78529C8}"/>
                  </a:ext>
                </a:extLst>
              </p:cNvPr>
              <p:cNvCxnSpPr>
                <a:cxnSpLocks/>
              </p:cNvCxnSpPr>
              <p:nvPr/>
            </p:nvCxnSpPr>
            <p:spPr>
              <a:xfrm>
                <a:off x="9969051" y="3305754"/>
                <a:ext cx="340367" cy="0"/>
              </a:xfrm>
              <a:prstGeom prst="line">
                <a:avLst/>
              </a:prstGeom>
              <a:grpFill/>
              <a:ln w="50800" cap="rnd">
                <a:solidFill>
                  <a:srgbClr val="0070C0"/>
                </a:solidFill>
                <a:round/>
              </a:ln>
            </p:spPr>
            <p:style>
              <a:lnRef idx="1">
                <a:schemeClr val="accent1"/>
              </a:lnRef>
              <a:fillRef idx="0">
                <a:schemeClr val="accent1"/>
              </a:fillRef>
              <a:effectRef idx="0">
                <a:schemeClr val="accent1"/>
              </a:effectRef>
              <a:fontRef idx="minor">
                <a:schemeClr val="tx1"/>
              </a:fontRef>
            </p:style>
          </p:cxnSp>
        </p:grpSp>
        <p:sp>
          <p:nvSpPr>
            <p:cNvPr id="100" name="TextBox 25">
              <a:extLst>
                <a:ext uri="{FF2B5EF4-FFF2-40B4-BE49-F238E27FC236}">
                  <a16:creationId xmlns:a16="http://schemas.microsoft.com/office/drawing/2014/main" id="{19E20A2D-6176-B2CD-048A-BE56C8EC3CF0}"/>
                </a:ext>
              </a:extLst>
            </p:cNvPr>
            <p:cNvSpPr txBox="1"/>
            <p:nvPr/>
          </p:nvSpPr>
          <p:spPr>
            <a:xfrm>
              <a:off x="2990190" y="1339682"/>
              <a:ext cx="1613477" cy="251492"/>
            </a:xfrm>
            <a:prstGeom prst="rect">
              <a:avLst/>
            </a:prstGeom>
            <a:noFill/>
          </p:spPr>
          <p:txBody>
            <a:bodyPr wrap="square" rtlCol="0">
              <a:spAutoFit/>
            </a:bodyP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600" b="1" dirty="0">
                  <a:solidFill>
                    <a:srgbClr val="002060"/>
                  </a:solidFill>
                  <a:latin typeface="Cairo" panose="00000500000000000000" pitchFamily="2" charset="-78"/>
                  <a:cs typeface="Cairo" panose="00000500000000000000" pitchFamily="2" charset="-78"/>
                </a:rPr>
                <a:t>Target group</a:t>
              </a:r>
            </a:p>
          </p:txBody>
        </p:sp>
      </p:grpSp>
      <p:grpSp>
        <p:nvGrpSpPr>
          <p:cNvPr id="84" name="Group 83">
            <a:extLst>
              <a:ext uri="{FF2B5EF4-FFF2-40B4-BE49-F238E27FC236}">
                <a16:creationId xmlns:a16="http://schemas.microsoft.com/office/drawing/2014/main" id="{0441EB9D-2F65-9B8E-F354-45F1E51C43FC}"/>
              </a:ext>
            </a:extLst>
          </p:cNvPr>
          <p:cNvGrpSpPr/>
          <p:nvPr/>
        </p:nvGrpSpPr>
        <p:grpSpPr>
          <a:xfrm>
            <a:off x="5641855" y="2350934"/>
            <a:ext cx="1807824" cy="1087870"/>
            <a:chOff x="2809217" y="1257061"/>
            <a:chExt cx="1597275" cy="808113"/>
          </a:xfrm>
          <a:solidFill>
            <a:schemeClr val="bg2"/>
          </a:solidFill>
        </p:grpSpPr>
        <p:grpSp>
          <p:nvGrpSpPr>
            <p:cNvPr id="95" name="Group 94">
              <a:extLst>
                <a:ext uri="{FF2B5EF4-FFF2-40B4-BE49-F238E27FC236}">
                  <a16:creationId xmlns:a16="http://schemas.microsoft.com/office/drawing/2014/main" id="{9AC2F553-B17D-1B67-7B30-8B55D8473595}"/>
                </a:ext>
              </a:extLst>
            </p:cNvPr>
            <p:cNvGrpSpPr/>
            <p:nvPr/>
          </p:nvGrpSpPr>
          <p:grpSpPr>
            <a:xfrm>
              <a:off x="2809217" y="1257061"/>
              <a:ext cx="1597275" cy="446276"/>
              <a:chOff x="9340598" y="1821396"/>
              <a:chExt cx="1597275" cy="1484358"/>
            </a:xfrm>
            <a:grpFill/>
          </p:grpSpPr>
          <p:sp>
            <p:nvSpPr>
              <p:cNvPr id="97" name="Rounded Rectangle 45">
                <a:extLst>
                  <a:ext uri="{FF2B5EF4-FFF2-40B4-BE49-F238E27FC236}">
                    <a16:creationId xmlns:a16="http://schemas.microsoft.com/office/drawing/2014/main" id="{2A200DE5-275A-7AD4-9742-35FB4307C868}"/>
                  </a:ext>
                </a:extLst>
              </p:cNvPr>
              <p:cNvSpPr/>
              <p:nvPr/>
            </p:nvSpPr>
            <p:spPr>
              <a:xfrm>
                <a:off x="9340598" y="1821396"/>
                <a:ext cx="1597275" cy="1480695"/>
              </a:xfrm>
              <a:prstGeom prst="roundRect">
                <a:avLst/>
              </a:prstGeom>
              <a:grpFill/>
              <a:ln>
                <a:noFill/>
              </a:ln>
              <a:effectLst>
                <a:outerShdw blurRad="457200" sx="103000" sy="103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30" rtl="0" eaLnBrk="1" latinLnBrk="0" hangingPunct="1">
                  <a:defRPr sz="1800" kern="1200">
                    <a:solidFill>
                      <a:schemeClr val="lt1"/>
                    </a:solidFill>
                    <a:latin typeface="+mn-lt"/>
                    <a:ea typeface="+mn-ea"/>
                    <a:cs typeface="+mn-cs"/>
                  </a:defRPr>
                </a:lvl1pPr>
                <a:lvl2pPr marL="457165" algn="l" defTabSz="914330" rtl="0" eaLnBrk="1" latinLnBrk="0" hangingPunct="1">
                  <a:defRPr sz="1800" kern="1200">
                    <a:solidFill>
                      <a:schemeClr val="lt1"/>
                    </a:solidFill>
                    <a:latin typeface="+mn-lt"/>
                    <a:ea typeface="+mn-ea"/>
                    <a:cs typeface="+mn-cs"/>
                  </a:defRPr>
                </a:lvl2pPr>
                <a:lvl3pPr marL="914330" algn="l" defTabSz="914330" rtl="0" eaLnBrk="1" latinLnBrk="0" hangingPunct="1">
                  <a:defRPr sz="1800" kern="1200">
                    <a:solidFill>
                      <a:schemeClr val="lt1"/>
                    </a:solidFill>
                    <a:latin typeface="+mn-lt"/>
                    <a:ea typeface="+mn-ea"/>
                    <a:cs typeface="+mn-cs"/>
                  </a:defRPr>
                </a:lvl3pPr>
                <a:lvl4pPr marL="1371495" algn="l" defTabSz="914330" rtl="0" eaLnBrk="1" latinLnBrk="0" hangingPunct="1">
                  <a:defRPr sz="1800" kern="1200">
                    <a:solidFill>
                      <a:schemeClr val="lt1"/>
                    </a:solidFill>
                    <a:latin typeface="+mn-lt"/>
                    <a:ea typeface="+mn-ea"/>
                    <a:cs typeface="+mn-cs"/>
                  </a:defRPr>
                </a:lvl4pPr>
                <a:lvl5pPr marL="1828660" algn="l" defTabSz="914330" rtl="0" eaLnBrk="1" latinLnBrk="0" hangingPunct="1">
                  <a:defRPr sz="1800" kern="1200">
                    <a:solidFill>
                      <a:schemeClr val="lt1"/>
                    </a:solidFill>
                    <a:latin typeface="+mn-lt"/>
                    <a:ea typeface="+mn-ea"/>
                    <a:cs typeface="+mn-cs"/>
                  </a:defRPr>
                </a:lvl5pPr>
                <a:lvl6pPr marL="2285825" algn="l" defTabSz="914330" rtl="0" eaLnBrk="1" latinLnBrk="0" hangingPunct="1">
                  <a:defRPr sz="1800" kern="1200">
                    <a:solidFill>
                      <a:schemeClr val="lt1"/>
                    </a:solidFill>
                    <a:latin typeface="+mn-lt"/>
                    <a:ea typeface="+mn-ea"/>
                    <a:cs typeface="+mn-cs"/>
                  </a:defRPr>
                </a:lvl6pPr>
                <a:lvl7pPr marL="2742990" algn="l" defTabSz="914330" rtl="0" eaLnBrk="1" latinLnBrk="0" hangingPunct="1">
                  <a:defRPr sz="1800" kern="1200">
                    <a:solidFill>
                      <a:schemeClr val="lt1"/>
                    </a:solidFill>
                    <a:latin typeface="+mn-lt"/>
                    <a:ea typeface="+mn-ea"/>
                    <a:cs typeface="+mn-cs"/>
                  </a:defRPr>
                </a:lvl7pPr>
                <a:lvl8pPr marL="3200155" algn="l" defTabSz="914330" rtl="0" eaLnBrk="1" latinLnBrk="0" hangingPunct="1">
                  <a:defRPr sz="1800" kern="1200">
                    <a:solidFill>
                      <a:schemeClr val="lt1"/>
                    </a:solidFill>
                    <a:latin typeface="+mn-lt"/>
                    <a:ea typeface="+mn-ea"/>
                    <a:cs typeface="+mn-cs"/>
                  </a:defRPr>
                </a:lvl8pPr>
                <a:lvl9pPr marL="3657320" algn="l" defTabSz="91433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A" sz="1000" b="0" i="0" u="none" strike="noStrike" kern="1200" cap="none" spc="0" normalizeH="0" baseline="0" noProof="0" dirty="0">
                  <a:ln>
                    <a:noFill/>
                  </a:ln>
                  <a:solidFill>
                    <a:srgbClr val="002060"/>
                  </a:solidFill>
                  <a:effectLst/>
                  <a:uLnTx/>
                  <a:uFillTx/>
                  <a:latin typeface="Cairo" panose="00000500000000000000" pitchFamily="2" charset="-78"/>
                  <a:cs typeface="Cairo" panose="00000500000000000000" pitchFamily="2" charset="-78"/>
                </a:endParaRPr>
              </a:p>
            </p:txBody>
          </p:sp>
          <p:cxnSp>
            <p:nvCxnSpPr>
              <p:cNvPr id="98" name="Straight Connector 97">
                <a:extLst>
                  <a:ext uri="{FF2B5EF4-FFF2-40B4-BE49-F238E27FC236}">
                    <a16:creationId xmlns:a16="http://schemas.microsoft.com/office/drawing/2014/main" id="{50B77EEE-8595-356F-E3F3-B8E701F1B1C7}"/>
                  </a:ext>
                </a:extLst>
              </p:cNvPr>
              <p:cNvCxnSpPr>
                <a:cxnSpLocks/>
              </p:cNvCxnSpPr>
              <p:nvPr/>
            </p:nvCxnSpPr>
            <p:spPr>
              <a:xfrm>
                <a:off x="9969051" y="3305754"/>
                <a:ext cx="340367" cy="0"/>
              </a:xfrm>
              <a:prstGeom prst="line">
                <a:avLst/>
              </a:prstGeom>
              <a:grpFill/>
              <a:ln w="50800" cap="rnd">
                <a:solidFill>
                  <a:srgbClr val="0070C0"/>
                </a:solidFill>
                <a:round/>
              </a:ln>
            </p:spPr>
            <p:style>
              <a:lnRef idx="1">
                <a:schemeClr val="accent1"/>
              </a:lnRef>
              <a:fillRef idx="0">
                <a:schemeClr val="accent1"/>
              </a:fillRef>
              <a:effectRef idx="0">
                <a:schemeClr val="accent1"/>
              </a:effectRef>
              <a:fontRef idx="minor">
                <a:schemeClr val="tx1"/>
              </a:fontRef>
            </p:style>
          </p:cxnSp>
        </p:grpSp>
        <p:sp>
          <p:nvSpPr>
            <p:cNvPr id="96" name="TextBox 30">
              <a:extLst>
                <a:ext uri="{FF2B5EF4-FFF2-40B4-BE49-F238E27FC236}">
                  <a16:creationId xmlns:a16="http://schemas.microsoft.com/office/drawing/2014/main" id="{D67B37C0-1380-F108-8340-70FD1D285888}"/>
                </a:ext>
              </a:extLst>
            </p:cNvPr>
            <p:cNvSpPr txBox="1"/>
            <p:nvPr/>
          </p:nvSpPr>
          <p:spPr>
            <a:xfrm>
              <a:off x="2946688" y="1264974"/>
              <a:ext cx="1349227" cy="800200"/>
            </a:xfrm>
            <a:prstGeom prst="rect">
              <a:avLst/>
            </a:prstGeom>
            <a:noFill/>
          </p:spPr>
          <p:txBody>
            <a:bodyPr wrap="square" rtlCol="0">
              <a:spAutoFit/>
            </a:bodyP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rtl="0"/>
              <a:r>
                <a:rPr lang="en-US" sz="1600" b="1" dirty="0">
                  <a:solidFill>
                    <a:srgbClr val="002060"/>
                  </a:solidFill>
                  <a:latin typeface="Cairo" panose="00000500000000000000" pitchFamily="2" charset="-78"/>
                  <a:cs typeface="Cairo" panose="00000500000000000000" pitchFamily="2" charset="-78"/>
                </a:rPr>
                <a:t>Interpretation of the result</a:t>
              </a:r>
            </a:p>
            <a:p>
              <a:pPr algn="ctr"/>
              <a:br>
                <a:rPr lang="en-US" sz="1600" b="1" dirty="0">
                  <a:solidFill>
                    <a:srgbClr val="002060"/>
                  </a:solidFill>
                  <a:latin typeface="Cairo" panose="00000500000000000000" pitchFamily="2" charset="-78"/>
                  <a:cs typeface="Cairo" panose="00000500000000000000" pitchFamily="2" charset="-78"/>
                </a:rPr>
              </a:br>
              <a:endParaRPr lang="en-US" sz="1600" b="1" dirty="0">
                <a:solidFill>
                  <a:srgbClr val="002060"/>
                </a:solidFill>
                <a:latin typeface="Cairo" panose="00000500000000000000" pitchFamily="2" charset="-78"/>
                <a:cs typeface="Cairo" panose="00000500000000000000" pitchFamily="2" charset="-78"/>
              </a:endParaRPr>
            </a:p>
          </p:txBody>
        </p:sp>
      </p:grpSp>
      <p:cxnSp>
        <p:nvCxnSpPr>
          <p:cNvPr id="90" name="Straight Connector 89">
            <a:extLst>
              <a:ext uri="{FF2B5EF4-FFF2-40B4-BE49-F238E27FC236}">
                <a16:creationId xmlns:a16="http://schemas.microsoft.com/office/drawing/2014/main" id="{A1ED31FD-79F0-A5FA-133B-7334436FB495}"/>
              </a:ext>
            </a:extLst>
          </p:cNvPr>
          <p:cNvCxnSpPr>
            <a:cxnSpLocks/>
          </p:cNvCxnSpPr>
          <p:nvPr/>
        </p:nvCxnSpPr>
        <p:spPr>
          <a:xfrm>
            <a:off x="6356096" y="4688536"/>
            <a:ext cx="386540" cy="0"/>
          </a:xfrm>
          <a:prstGeom prst="line">
            <a:avLst/>
          </a:prstGeom>
          <a:solidFill>
            <a:schemeClr val="bg2"/>
          </a:solidFill>
          <a:ln w="50800" cap="rnd">
            <a:solidFill>
              <a:srgbClr val="0070C0"/>
            </a:solidFill>
            <a:round/>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087B01D5-D81A-C3FD-75D9-C30F95DD279C}"/>
              </a:ext>
            </a:extLst>
          </p:cNvPr>
          <p:cNvGrpSpPr/>
          <p:nvPr/>
        </p:nvGrpSpPr>
        <p:grpSpPr>
          <a:xfrm>
            <a:off x="5674512" y="3454313"/>
            <a:ext cx="1901581" cy="600770"/>
            <a:chOff x="2809217" y="1257061"/>
            <a:chExt cx="1652287" cy="446276"/>
          </a:xfrm>
          <a:solidFill>
            <a:schemeClr val="bg2"/>
          </a:solidFill>
        </p:grpSpPr>
        <p:grpSp>
          <p:nvGrpSpPr>
            <p:cNvPr id="91" name="Group 90">
              <a:extLst>
                <a:ext uri="{FF2B5EF4-FFF2-40B4-BE49-F238E27FC236}">
                  <a16:creationId xmlns:a16="http://schemas.microsoft.com/office/drawing/2014/main" id="{8A099CE3-6E4C-5ED4-CD83-040E3B93038A}"/>
                </a:ext>
              </a:extLst>
            </p:cNvPr>
            <p:cNvGrpSpPr/>
            <p:nvPr/>
          </p:nvGrpSpPr>
          <p:grpSpPr>
            <a:xfrm>
              <a:off x="2809217" y="1257061"/>
              <a:ext cx="1597275" cy="446276"/>
              <a:chOff x="9340598" y="1821396"/>
              <a:chExt cx="1597275" cy="1484358"/>
            </a:xfrm>
            <a:grpFill/>
          </p:grpSpPr>
          <p:sp>
            <p:nvSpPr>
              <p:cNvPr id="93" name="Rounded Rectangle 45">
                <a:extLst>
                  <a:ext uri="{FF2B5EF4-FFF2-40B4-BE49-F238E27FC236}">
                    <a16:creationId xmlns:a16="http://schemas.microsoft.com/office/drawing/2014/main" id="{02F6F9B6-05E9-F09A-C4BB-CF0B7DB0474E}"/>
                  </a:ext>
                </a:extLst>
              </p:cNvPr>
              <p:cNvSpPr/>
              <p:nvPr/>
            </p:nvSpPr>
            <p:spPr>
              <a:xfrm>
                <a:off x="9340598" y="1821396"/>
                <a:ext cx="1597275" cy="1480695"/>
              </a:xfrm>
              <a:prstGeom prst="roundRect">
                <a:avLst/>
              </a:prstGeom>
              <a:grpFill/>
              <a:ln>
                <a:noFill/>
              </a:ln>
              <a:effectLst>
                <a:outerShdw blurRad="457200" sx="103000" sy="103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30" rtl="0" eaLnBrk="1" latinLnBrk="0" hangingPunct="1">
                  <a:defRPr sz="1800" kern="1200">
                    <a:solidFill>
                      <a:schemeClr val="lt1"/>
                    </a:solidFill>
                    <a:latin typeface="+mn-lt"/>
                    <a:ea typeface="+mn-ea"/>
                    <a:cs typeface="+mn-cs"/>
                  </a:defRPr>
                </a:lvl1pPr>
                <a:lvl2pPr marL="457165" algn="l" defTabSz="914330" rtl="0" eaLnBrk="1" latinLnBrk="0" hangingPunct="1">
                  <a:defRPr sz="1800" kern="1200">
                    <a:solidFill>
                      <a:schemeClr val="lt1"/>
                    </a:solidFill>
                    <a:latin typeface="+mn-lt"/>
                    <a:ea typeface="+mn-ea"/>
                    <a:cs typeface="+mn-cs"/>
                  </a:defRPr>
                </a:lvl2pPr>
                <a:lvl3pPr marL="914330" algn="l" defTabSz="914330" rtl="0" eaLnBrk="1" latinLnBrk="0" hangingPunct="1">
                  <a:defRPr sz="1800" kern="1200">
                    <a:solidFill>
                      <a:schemeClr val="lt1"/>
                    </a:solidFill>
                    <a:latin typeface="+mn-lt"/>
                    <a:ea typeface="+mn-ea"/>
                    <a:cs typeface="+mn-cs"/>
                  </a:defRPr>
                </a:lvl3pPr>
                <a:lvl4pPr marL="1371495" algn="l" defTabSz="914330" rtl="0" eaLnBrk="1" latinLnBrk="0" hangingPunct="1">
                  <a:defRPr sz="1800" kern="1200">
                    <a:solidFill>
                      <a:schemeClr val="lt1"/>
                    </a:solidFill>
                    <a:latin typeface="+mn-lt"/>
                    <a:ea typeface="+mn-ea"/>
                    <a:cs typeface="+mn-cs"/>
                  </a:defRPr>
                </a:lvl4pPr>
                <a:lvl5pPr marL="1828660" algn="l" defTabSz="914330" rtl="0" eaLnBrk="1" latinLnBrk="0" hangingPunct="1">
                  <a:defRPr sz="1800" kern="1200">
                    <a:solidFill>
                      <a:schemeClr val="lt1"/>
                    </a:solidFill>
                    <a:latin typeface="+mn-lt"/>
                    <a:ea typeface="+mn-ea"/>
                    <a:cs typeface="+mn-cs"/>
                  </a:defRPr>
                </a:lvl5pPr>
                <a:lvl6pPr marL="2285825" algn="l" defTabSz="914330" rtl="0" eaLnBrk="1" latinLnBrk="0" hangingPunct="1">
                  <a:defRPr sz="1800" kern="1200">
                    <a:solidFill>
                      <a:schemeClr val="lt1"/>
                    </a:solidFill>
                    <a:latin typeface="+mn-lt"/>
                    <a:ea typeface="+mn-ea"/>
                    <a:cs typeface="+mn-cs"/>
                  </a:defRPr>
                </a:lvl6pPr>
                <a:lvl7pPr marL="2742990" algn="l" defTabSz="914330" rtl="0" eaLnBrk="1" latinLnBrk="0" hangingPunct="1">
                  <a:defRPr sz="1800" kern="1200">
                    <a:solidFill>
                      <a:schemeClr val="lt1"/>
                    </a:solidFill>
                    <a:latin typeface="+mn-lt"/>
                    <a:ea typeface="+mn-ea"/>
                    <a:cs typeface="+mn-cs"/>
                  </a:defRPr>
                </a:lvl7pPr>
                <a:lvl8pPr marL="3200155" algn="l" defTabSz="914330" rtl="0" eaLnBrk="1" latinLnBrk="0" hangingPunct="1">
                  <a:defRPr sz="1800" kern="1200">
                    <a:solidFill>
                      <a:schemeClr val="lt1"/>
                    </a:solidFill>
                    <a:latin typeface="+mn-lt"/>
                    <a:ea typeface="+mn-ea"/>
                    <a:cs typeface="+mn-cs"/>
                  </a:defRPr>
                </a:lvl8pPr>
                <a:lvl9pPr marL="3657320" algn="l" defTabSz="91433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A" sz="1000" b="0" i="0" u="none" strike="noStrike" kern="1200" cap="none" spc="0" normalizeH="0" baseline="0" noProof="0">
                  <a:ln>
                    <a:noFill/>
                  </a:ln>
                  <a:solidFill>
                    <a:srgbClr val="002060"/>
                  </a:solidFill>
                  <a:effectLst/>
                  <a:uLnTx/>
                  <a:uFillTx/>
                  <a:latin typeface="Cairo" panose="00000500000000000000" pitchFamily="2" charset="-78"/>
                  <a:cs typeface="Cairo" panose="00000500000000000000" pitchFamily="2" charset="-78"/>
                </a:endParaRPr>
              </a:p>
            </p:txBody>
          </p:sp>
          <p:cxnSp>
            <p:nvCxnSpPr>
              <p:cNvPr id="94" name="Straight Connector 93">
                <a:extLst>
                  <a:ext uri="{FF2B5EF4-FFF2-40B4-BE49-F238E27FC236}">
                    <a16:creationId xmlns:a16="http://schemas.microsoft.com/office/drawing/2014/main" id="{7FC4A049-05CE-E4BD-C884-404052C8ADA2}"/>
                  </a:ext>
                </a:extLst>
              </p:cNvPr>
              <p:cNvCxnSpPr>
                <a:cxnSpLocks/>
              </p:cNvCxnSpPr>
              <p:nvPr/>
            </p:nvCxnSpPr>
            <p:spPr>
              <a:xfrm>
                <a:off x="9969051" y="3305754"/>
                <a:ext cx="340367" cy="0"/>
              </a:xfrm>
              <a:prstGeom prst="line">
                <a:avLst/>
              </a:prstGeom>
              <a:grpFill/>
              <a:ln w="50800" cap="rnd">
                <a:solidFill>
                  <a:srgbClr val="0070C0"/>
                </a:solidFill>
                <a:round/>
              </a:ln>
            </p:spPr>
            <p:style>
              <a:lnRef idx="1">
                <a:schemeClr val="accent1"/>
              </a:lnRef>
              <a:fillRef idx="0">
                <a:schemeClr val="accent1"/>
              </a:fillRef>
              <a:effectRef idx="0">
                <a:schemeClr val="accent1"/>
              </a:effectRef>
              <a:fontRef idx="minor">
                <a:schemeClr val="tx1"/>
              </a:fontRef>
            </p:style>
          </p:cxnSp>
        </p:grpSp>
        <p:sp>
          <p:nvSpPr>
            <p:cNvPr id="92" name="TextBox 35">
              <a:extLst>
                <a:ext uri="{FF2B5EF4-FFF2-40B4-BE49-F238E27FC236}">
                  <a16:creationId xmlns:a16="http://schemas.microsoft.com/office/drawing/2014/main" id="{A5536728-AE2B-22CE-07B4-5EEF2FE6144F}"/>
                </a:ext>
              </a:extLst>
            </p:cNvPr>
            <p:cNvSpPr txBox="1"/>
            <p:nvPr/>
          </p:nvSpPr>
          <p:spPr>
            <a:xfrm>
              <a:off x="2809851" y="1339682"/>
              <a:ext cx="1651653" cy="251491"/>
            </a:xfrm>
            <a:prstGeom prst="rect">
              <a:avLst/>
            </a:prstGeom>
            <a:noFill/>
          </p:spPr>
          <p:txBody>
            <a:bodyPr wrap="square" rtlCol="0">
              <a:spAutoFit/>
            </a:bodyP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r>
                <a:rPr lang="en-US" sz="1600" b="1" dirty="0">
                  <a:solidFill>
                    <a:srgbClr val="002060"/>
                  </a:solidFill>
                  <a:latin typeface="Cairo" panose="00000500000000000000" pitchFamily="2" charset="-78"/>
                  <a:cs typeface="Cairo" panose="00000500000000000000" pitchFamily="2" charset="-78"/>
                </a:rPr>
                <a:t>Dependability</a:t>
              </a:r>
            </a:p>
          </p:txBody>
        </p:sp>
      </p:grpSp>
      <p:sp>
        <p:nvSpPr>
          <p:cNvPr id="107" name="Rectangle: Rounded Corners 106">
            <a:extLst>
              <a:ext uri="{FF2B5EF4-FFF2-40B4-BE49-F238E27FC236}">
                <a16:creationId xmlns:a16="http://schemas.microsoft.com/office/drawing/2014/main" id="{0898EB63-9FBC-224C-CD88-AA889B87BDC7}"/>
              </a:ext>
            </a:extLst>
          </p:cNvPr>
          <p:cNvSpPr/>
          <p:nvPr/>
        </p:nvSpPr>
        <p:spPr>
          <a:xfrm>
            <a:off x="7583890" y="561822"/>
            <a:ext cx="4214648" cy="632971"/>
          </a:xfrm>
          <a:prstGeom prst="roundRect">
            <a:avLst/>
          </a:prstGeom>
          <a:solidFill>
            <a:srgbClr val="FFFFFF"/>
          </a:solid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rtl="1"/>
            <a:r>
              <a:rPr lang="en-US" sz="1400" dirty="0">
                <a:solidFill>
                  <a:schemeClr val="tx1"/>
                </a:solidFill>
                <a:latin typeface="Cairo"/>
                <a:cs typeface="Cairo"/>
              </a:rPr>
              <a:t>Early detection of NCD by AI.</a:t>
            </a:r>
          </a:p>
        </p:txBody>
      </p:sp>
      <p:sp>
        <p:nvSpPr>
          <p:cNvPr id="110" name="Rectangle: Rounded Corners 109">
            <a:extLst>
              <a:ext uri="{FF2B5EF4-FFF2-40B4-BE49-F238E27FC236}">
                <a16:creationId xmlns:a16="http://schemas.microsoft.com/office/drawing/2014/main" id="{01386A0E-E026-8F56-D79E-46DEB9F9B916}"/>
              </a:ext>
            </a:extLst>
          </p:cNvPr>
          <p:cNvSpPr/>
          <p:nvPr/>
        </p:nvSpPr>
        <p:spPr>
          <a:xfrm>
            <a:off x="7616547" y="1375369"/>
            <a:ext cx="4214648" cy="632971"/>
          </a:xfrm>
          <a:prstGeom prst="roundRect">
            <a:avLst/>
          </a:prstGeom>
          <a:solidFill>
            <a:srgbClr val="FFFFFF"/>
          </a:solid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en-US" sz="1400" dirty="0">
                <a:solidFill>
                  <a:schemeClr val="tx1"/>
                </a:solidFill>
                <a:latin typeface="Cairo" panose="00000500000000000000" pitchFamily="2" charset="-78"/>
                <a:cs typeface="Cairo" panose="00000500000000000000" pitchFamily="2" charset="-78"/>
              </a:rPr>
              <a:t>Individual fulfilling with screening criteria. (ex</a:t>
            </a:r>
            <a:r>
              <a:rPr lang="en-US" sz="1400">
                <a:solidFill>
                  <a:schemeClr val="tx1"/>
                </a:solidFill>
                <a:latin typeface="Cairo" panose="00000500000000000000" pitchFamily="2" charset="-78"/>
                <a:cs typeface="Cairo" panose="00000500000000000000" pitchFamily="2" charset="-78"/>
              </a:rPr>
              <a:t>: for DM: more</a:t>
            </a:r>
            <a:r>
              <a:rPr lang="en-US" sz="1400" dirty="0">
                <a:solidFill>
                  <a:schemeClr val="tx1"/>
                </a:solidFill>
                <a:latin typeface="Cairo" panose="00000500000000000000" pitchFamily="2" charset="-78"/>
                <a:cs typeface="Cairo" panose="00000500000000000000" pitchFamily="2" charset="-78"/>
              </a:rPr>
              <a:t> then 35 years, overweight </a:t>
            </a:r>
            <a:r>
              <a:rPr lang="en-US" sz="1400">
                <a:solidFill>
                  <a:schemeClr val="tx1"/>
                </a:solidFill>
                <a:latin typeface="Cairo" panose="00000500000000000000" pitchFamily="2" charset="-78"/>
                <a:cs typeface="Cairo" panose="00000500000000000000" pitchFamily="2" charset="-78"/>
              </a:rPr>
              <a:t>and obese </a:t>
            </a:r>
            <a:r>
              <a:rPr lang="en-US" sz="1400" dirty="0">
                <a:solidFill>
                  <a:schemeClr val="tx1"/>
                </a:solidFill>
                <a:latin typeface="Cairo" panose="00000500000000000000" pitchFamily="2" charset="-78"/>
                <a:cs typeface="Cairo" panose="00000500000000000000" pitchFamily="2" charset="-78"/>
              </a:rPr>
              <a:t>beside other risk factors) </a:t>
            </a:r>
          </a:p>
        </p:txBody>
      </p:sp>
      <p:sp>
        <p:nvSpPr>
          <p:cNvPr id="111" name="Rectangle: Rounded Corners 110">
            <a:extLst>
              <a:ext uri="{FF2B5EF4-FFF2-40B4-BE49-F238E27FC236}">
                <a16:creationId xmlns:a16="http://schemas.microsoft.com/office/drawing/2014/main" id="{499F9074-C00A-5BBA-9461-0E697D3CB1B7}"/>
              </a:ext>
            </a:extLst>
          </p:cNvPr>
          <p:cNvSpPr/>
          <p:nvPr/>
        </p:nvSpPr>
        <p:spPr>
          <a:xfrm>
            <a:off x="7616547" y="2322349"/>
            <a:ext cx="4214648" cy="632971"/>
          </a:xfrm>
          <a:prstGeom prst="roundRect">
            <a:avLst/>
          </a:prstGeom>
          <a:solidFill>
            <a:srgbClr val="FFFFFF"/>
          </a:solid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br>
              <a:rPr lang="en-US" sz="1400" b="0" i="0" dirty="0">
                <a:solidFill>
                  <a:srgbClr val="5F6368"/>
                </a:solidFill>
                <a:effectLst/>
                <a:latin typeface="Roboto" panose="02000000000000000000" pitchFamily="2" charset="0"/>
              </a:rPr>
            </a:br>
            <a:endParaRPr lang="en-US" sz="1400" dirty="0">
              <a:solidFill>
                <a:schemeClr val="tx1"/>
              </a:solidFill>
              <a:latin typeface="Cairo" panose="00000500000000000000" pitchFamily="2" charset="-78"/>
              <a:cs typeface="Cairo" panose="00000500000000000000" pitchFamily="2" charset="-78"/>
            </a:endParaRPr>
          </a:p>
        </p:txBody>
      </p:sp>
      <p:sp>
        <p:nvSpPr>
          <p:cNvPr id="112" name="TextBox 111">
            <a:extLst>
              <a:ext uri="{FF2B5EF4-FFF2-40B4-BE49-F238E27FC236}">
                <a16:creationId xmlns:a16="http://schemas.microsoft.com/office/drawing/2014/main" id="{201690E1-27C6-7126-94DA-34887BCB4F28}"/>
              </a:ext>
            </a:extLst>
          </p:cNvPr>
          <p:cNvSpPr txBox="1"/>
          <p:nvPr/>
        </p:nvSpPr>
        <p:spPr>
          <a:xfrm>
            <a:off x="7637928" y="2395744"/>
            <a:ext cx="4391786" cy="1017514"/>
          </a:xfrm>
          <a:prstGeom prst="rect">
            <a:avLst/>
          </a:prstGeom>
          <a:noFill/>
        </p:spPr>
        <p:txBody>
          <a:bodyPr wrap="square" lIns="0" tIns="36000" rIns="216000" bIns="36000" rtlCol="0" anchor="t">
            <a:spAutoFit/>
          </a:bodyPr>
          <a:lstStyle/>
          <a:p>
            <a:pPr algn="ctr">
              <a:lnSpc>
                <a:spcPct val="130000"/>
              </a:lnSpc>
              <a:spcBef>
                <a:spcPts val="1000"/>
              </a:spcBef>
            </a:pPr>
            <a:r>
              <a:rPr lang="en-US" sz="1400" dirty="0">
                <a:latin typeface="Cairo"/>
                <a:cs typeface="Cairo"/>
              </a:rPr>
              <a:t>Classifying the high risk based on the patient’s</a:t>
            </a:r>
            <a:r>
              <a:rPr lang="en-US" sz="1400">
                <a:latin typeface="Cairo"/>
                <a:cs typeface="Cairo"/>
              </a:rPr>
              <a:t> </a:t>
            </a:r>
            <a:r>
              <a:rPr lang="en-US" sz="1400" dirty="0">
                <a:latin typeface="Cairo"/>
                <a:cs typeface="Cairo"/>
              </a:rPr>
              <a:t>and </a:t>
            </a:r>
            <a:r>
              <a:rPr lang="en-US" sz="1400">
                <a:latin typeface="Cairo"/>
                <a:cs typeface="Cairo"/>
              </a:rPr>
              <a:t>family</a:t>
            </a:r>
            <a:r>
              <a:rPr lang="en-US" sz="1400" dirty="0">
                <a:latin typeface="Cairo"/>
                <a:cs typeface="Cairo"/>
              </a:rPr>
              <a:t> history and using AI.</a:t>
            </a:r>
          </a:p>
          <a:p>
            <a:pPr>
              <a:lnSpc>
                <a:spcPct val="130000"/>
              </a:lnSpc>
              <a:spcBef>
                <a:spcPts val="1000"/>
              </a:spcBef>
            </a:pPr>
            <a:endParaRPr lang="en-US" sz="1400" b="1" dirty="0"/>
          </a:p>
        </p:txBody>
      </p:sp>
      <p:sp>
        <p:nvSpPr>
          <p:cNvPr id="115" name="Rectangle: Rounded Corners 114">
            <a:extLst>
              <a:ext uri="{FF2B5EF4-FFF2-40B4-BE49-F238E27FC236}">
                <a16:creationId xmlns:a16="http://schemas.microsoft.com/office/drawing/2014/main" id="{6ECE3BB4-B8C0-B3AC-9813-5ED1CAF26365}"/>
              </a:ext>
            </a:extLst>
          </p:cNvPr>
          <p:cNvSpPr/>
          <p:nvPr/>
        </p:nvSpPr>
        <p:spPr>
          <a:xfrm>
            <a:off x="7584721" y="3225801"/>
            <a:ext cx="4157783" cy="1281238"/>
          </a:xfrm>
          <a:prstGeom prst="roundRect">
            <a:avLst/>
          </a:prstGeom>
          <a:solidFill>
            <a:srgbClr val="FFFFFF"/>
          </a:solid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chemeClr val="tx1"/>
              </a:solidFill>
              <a:latin typeface="Cairo" panose="00000500000000000000" pitchFamily="2" charset="-78"/>
              <a:cs typeface="Cairo" panose="00000500000000000000" pitchFamily="2" charset="-78"/>
            </a:endParaRPr>
          </a:p>
        </p:txBody>
      </p:sp>
      <p:sp>
        <p:nvSpPr>
          <p:cNvPr id="117" name="TextBox 116">
            <a:extLst>
              <a:ext uri="{FF2B5EF4-FFF2-40B4-BE49-F238E27FC236}">
                <a16:creationId xmlns:a16="http://schemas.microsoft.com/office/drawing/2014/main" id="{738CDA7C-CCB9-8ADE-09C1-12656DF05FE5}"/>
              </a:ext>
            </a:extLst>
          </p:cNvPr>
          <p:cNvSpPr txBox="1"/>
          <p:nvPr/>
        </p:nvSpPr>
        <p:spPr>
          <a:xfrm>
            <a:off x="7989524" y="3248596"/>
            <a:ext cx="2945440" cy="1384995"/>
          </a:xfrm>
          <a:prstGeom prst="rect">
            <a:avLst/>
          </a:prstGeom>
          <a:noFill/>
        </p:spPr>
        <p:txBody>
          <a:bodyPr wrap="square" lIns="91440" tIns="45720" rIns="91440" bIns="45720" anchor="t">
            <a:spAutoFit/>
          </a:bodyPr>
          <a:lstStyle/>
          <a:p>
            <a:pPr marL="171450" indent="-171450">
              <a:buFont typeface="Arial"/>
              <a:buChar char="•"/>
            </a:pPr>
            <a:r>
              <a:rPr lang="en-US" sz="1200" dirty="0">
                <a:latin typeface="Cairo"/>
                <a:cs typeface="Cairo"/>
              </a:rPr>
              <a:t>Analyzing beneficiary data using AI </a:t>
            </a:r>
            <a:r>
              <a:rPr lang="en-US" sz="1200">
                <a:latin typeface="Cairo"/>
                <a:cs typeface="Cairo"/>
              </a:rPr>
              <a:t>model.</a:t>
            </a:r>
            <a:endParaRPr lang="en-US" sz="1200" dirty="0">
              <a:latin typeface="Cairo" panose="00000500000000000000" pitchFamily="2" charset="-78"/>
              <a:cs typeface="Cairo" panose="00000500000000000000" pitchFamily="2" charset="-78"/>
            </a:endParaRPr>
          </a:p>
          <a:p>
            <a:pPr marL="171450" indent="-171450">
              <a:buFont typeface="Arial"/>
              <a:buChar char="•"/>
            </a:pPr>
            <a:r>
              <a:rPr lang="en-US" sz="1200" dirty="0">
                <a:latin typeface="Cairo"/>
                <a:cs typeface="Cairo"/>
              </a:rPr>
              <a:t>Patients consent </a:t>
            </a:r>
            <a:endParaRPr lang="en-US" sz="1200" dirty="0">
              <a:latin typeface="Cairo" panose="00000500000000000000" pitchFamily="2" charset="-78"/>
              <a:cs typeface="Cairo" panose="00000500000000000000" pitchFamily="2" charset="-78"/>
            </a:endParaRPr>
          </a:p>
          <a:p>
            <a:pPr marL="171450" indent="-171450">
              <a:buFont typeface="Arial"/>
              <a:buChar char="•"/>
            </a:pPr>
            <a:r>
              <a:rPr lang="en-US" sz="1200">
                <a:latin typeface="Cairo"/>
                <a:cs typeface="Cairo"/>
              </a:rPr>
              <a:t>Availability</a:t>
            </a:r>
            <a:r>
              <a:rPr lang="en-US" sz="1200" dirty="0">
                <a:latin typeface="Cairo"/>
                <a:cs typeface="Cairo"/>
              </a:rPr>
              <a:t> of data </a:t>
            </a:r>
            <a:endParaRPr lang="en-US" sz="1200" dirty="0">
              <a:latin typeface="Cairo" panose="00000500000000000000" pitchFamily="2" charset="-78"/>
              <a:cs typeface="Cairo" panose="00000500000000000000" pitchFamily="2" charset="-78"/>
            </a:endParaRPr>
          </a:p>
          <a:p>
            <a:pPr marL="171450" indent="-171450">
              <a:buFont typeface="Arial"/>
              <a:buChar char="•"/>
            </a:pPr>
            <a:r>
              <a:rPr lang="en-US" sz="1200">
                <a:latin typeface="Cairo"/>
                <a:cs typeface="Cairo"/>
              </a:rPr>
              <a:t>Availability</a:t>
            </a:r>
            <a:r>
              <a:rPr lang="en-US" sz="1200" dirty="0">
                <a:latin typeface="Cairo"/>
                <a:cs typeface="Cairo"/>
              </a:rPr>
              <a:t> of wearable devices</a:t>
            </a:r>
            <a:endParaRPr lang="en-US" sz="1200">
              <a:latin typeface="Cairo" panose="00000500000000000000" pitchFamily="2" charset="-78"/>
              <a:cs typeface="Cairo" panose="00000500000000000000" pitchFamily="2" charset="-78"/>
            </a:endParaRPr>
          </a:p>
          <a:p>
            <a:pPr marL="171450" indent="-171450">
              <a:buFont typeface="Arial"/>
              <a:buChar char="•"/>
            </a:pPr>
            <a:r>
              <a:rPr lang="en-US" sz="1200" dirty="0">
                <a:latin typeface="Cairo"/>
                <a:cs typeface="Cairo"/>
              </a:rPr>
              <a:t>Technical literacy</a:t>
            </a:r>
            <a:endParaRPr lang="en-US" sz="1200" dirty="0">
              <a:latin typeface="Cairo" panose="00000500000000000000" pitchFamily="2" charset="-78"/>
              <a:cs typeface="Cairo" panose="00000500000000000000" pitchFamily="2" charset="-78"/>
            </a:endParaRPr>
          </a:p>
          <a:p>
            <a:pPr algn="ctr"/>
            <a:endParaRPr lang="en-US" sz="1200" dirty="0">
              <a:latin typeface="Cairo" panose="00000500000000000000" pitchFamily="2" charset="-78"/>
              <a:cs typeface="Cairo" panose="00000500000000000000" pitchFamily="2" charset="-78"/>
            </a:endParaRPr>
          </a:p>
        </p:txBody>
      </p:sp>
      <p:sp>
        <p:nvSpPr>
          <p:cNvPr id="118" name="Rectangle: Rounded Corners 117">
            <a:extLst>
              <a:ext uri="{FF2B5EF4-FFF2-40B4-BE49-F238E27FC236}">
                <a16:creationId xmlns:a16="http://schemas.microsoft.com/office/drawing/2014/main" id="{49791692-2402-ACBD-E9C2-461A8A885B7B}"/>
              </a:ext>
            </a:extLst>
          </p:cNvPr>
          <p:cNvSpPr/>
          <p:nvPr/>
        </p:nvSpPr>
        <p:spPr>
          <a:xfrm>
            <a:off x="7583890" y="4680938"/>
            <a:ext cx="4214648" cy="632971"/>
          </a:xfrm>
          <a:prstGeom prst="roundRect">
            <a:avLst/>
          </a:prstGeom>
          <a:solidFill>
            <a:srgbClr val="FFFFFF"/>
          </a:solid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chemeClr val="tx1"/>
              </a:solidFill>
              <a:latin typeface="Cairo" panose="00000500000000000000" pitchFamily="2" charset="-78"/>
              <a:cs typeface="Cairo" panose="00000500000000000000" pitchFamily="2" charset="-78"/>
            </a:endParaRPr>
          </a:p>
        </p:txBody>
      </p:sp>
      <p:sp>
        <p:nvSpPr>
          <p:cNvPr id="121" name="TextBox 120">
            <a:extLst>
              <a:ext uri="{FF2B5EF4-FFF2-40B4-BE49-F238E27FC236}">
                <a16:creationId xmlns:a16="http://schemas.microsoft.com/office/drawing/2014/main" id="{81EC0DD1-BB59-359B-93B0-B861DB081880}"/>
              </a:ext>
            </a:extLst>
          </p:cNvPr>
          <p:cNvSpPr txBox="1"/>
          <p:nvPr/>
        </p:nvSpPr>
        <p:spPr>
          <a:xfrm>
            <a:off x="7659204" y="4713745"/>
            <a:ext cx="4066959" cy="600164"/>
          </a:xfrm>
          <a:prstGeom prst="rect">
            <a:avLst/>
          </a:prstGeom>
          <a:noFill/>
        </p:spPr>
        <p:txBody>
          <a:bodyPr wrap="square">
            <a:spAutoFit/>
          </a:bodyPr>
          <a:lstStyle/>
          <a:p>
            <a:pPr algn="ctr" rtl="0"/>
            <a:r>
              <a:rPr lang="en-US" sz="1100" dirty="0">
                <a:latin typeface="Cairo" panose="00000500000000000000" pitchFamily="2" charset="-78"/>
                <a:cs typeface="Cairo" panose="00000500000000000000" pitchFamily="2" charset="-78"/>
              </a:rPr>
              <a:t>Asking the beneficiary to fill the diabetes risk questionnaire, then suggest to see a doctor if the risk is high. While if it is negative to send motivational response to continue healthy behavior. </a:t>
            </a:r>
          </a:p>
        </p:txBody>
      </p:sp>
      <p:sp>
        <p:nvSpPr>
          <p:cNvPr id="124" name="TextBox 123">
            <a:extLst>
              <a:ext uri="{FF2B5EF4-FFF2-40B4-BE49-F238E27FC236}">
                <a16:creationId xmlns:a16="http://schemas.microsoft.com/office/drawing/2014/main" id="{33E09DF2-3635-5E56-D668-23FB621419DC}"/>
              </a:ext>
            </a:extLst>
          </p:cNvPr>
          <p:cNvSpPr txBox="1"/>
          <p:nvPr/>
        </p:nvSpPr>
        <p:spPr>
          <a:xfrm>
            <a:off x="2170630" y="2179914"/>
            <a:ext cx="1591999" cy="416387"/>
          </a:xfrm>
          <a:prstGeom prst="rect">
            <a:avLst/>
          </a:prstGeom>
          <a:noFill/>
        </p:spPr>
        <p:txBody>
          <a:bodyPr wrap="square" lIns="0" tIns="36000" rIns="216000" bIns="36000" rtlCol="0">
            <a:spAutoFit/>
          </a:bodyPr>
          <a:lstStyle/>
          <a:p>
            <a:pPr>
              <a:spcBef>
                <a:spcPts val="1000"/>
              </a:spcBef>
            </a:pPr>
            <a:r>
              <a:rPr lang="en-US" sz="700" b="1" dirty="0">
                <a:solidFill>
                  <a:schemeClr val="accent3"/>
                </a:solidFill>
              </a:rPr>
              <a:t>Hello, </a:t>
            </a:r>
            <a:r>
              <a:rPr lang="en-US" sz="700" b="1" dirty="0" err="1">
                <a:solidFill>
                  <a:schemeClr val="accent3"/>
                </a:solidFill>
              </a:rPr>
              <a:t>Shatha</a:t>
            </a:r>
            <a:endParaRPr lang="en-US" sz="700" b="1" dirty="0">
              <a:solidFill>
                <a:schemeClr val="accent3"/>
              </a:solidFill>
            </a:endParaRPr>
          </a:p>
          <a:p>
            <a:pPr>
              <a:spcBef>
                <a:spcPts val="1000"/>
              </a:spcBef>
            </a:pPr>
            <a:r>
              <a:rPr lang="en-US" sz="700" b="1" dirty="0">
                <a:solidFill>
                  <a:srgbClr val="BECAD8"/>
                </a:solidFill>
              </a:rPr>
              <a:t>How’s your health today?</a:t>
            </a:r>
          </a:p>
        </p:txBody>
      </p:sp>
      <p:sp>
        <p:nvSpPr>
          <p:cNvPr id="125" name="TextBox 124">
            <a:extLst>
              <a:ext uri="{FF2B5EF4-FFF2-40B4-BE49-F238E27FC236}">
                <a16:creationId xmlns:a16="http://schemas.microsoft.com/office/drawing/2014/main" id="{65F498D4-DCD8-4554-6BBD-5955521E4EBB}"/>
              </a:ext>
            </a:extLst>
          </p:cNvPr>
          <p:cNvSpPr txBox="1"/>
          <p:nvPr/>
        </p:nvSpPr>
        <p:spPr>
          <a:xfrm>
            <a:off x="202055" y="1732920"/>
            <a:ext cx="1440025" cy="548640"/>
          </a:xfrm>
          <a:prstGeom prst="rect">
            <a:avLst/>
          </a:prstGeom>
          <a:solidFill>
            <a:srgbClr val="F7F8FB"/>
          </a:solidFill>
          <a:ln>
            <a:solidFill>
              <a:srgbClr val="F7F8FB"/>
            </a:solidFill>
          </a:ln>
        </p:spPr>
        <p:txBody>
          <a:bodyPr wrap="square" lIns="0" tIns="36000" rIns="216000" bIns="36000" rtlCol="0">
            <a:spAutoFit/>
          </a:bodyPr>
          <a:lstStyle/>
          <a:p>
            <a:pPr>
              <a:lnSpc>
                <a:spcPct val="130000"/>
              </a:lnSpc>
              <a:spcBef>
                <a:spcPts val="1000"/>
              </a:spcBef>
            </a:pPr>
            <a:endParaRPr lang="en-US" sz="1400" b="1" dirty="0"/>
          </a:p>
        </p:txBody>
      </p:sp>
      <p:sp>
        <p:nvSpPr>
          <p:cNvPr id="126" name="TextBox 125">
            <a:extLst>
              <a:ext uri="{FF2B5EF4-FFF2-40B4-BE49-F238E27FC236}">
                <a16:creationId xmlns:a16="http://schemas.microsoft.com/office/drawing/2014/main" id="{7F28E149-B1EC-12E0-BDD0-3108E66F9321}"/>
              </a:ext>
            </a:extLst>
          </p:cNvPr>
          <p:cNvSpPr txBox="1"/>
          <p:nvPr/>
        </p:nvSpPr>
        <p:spPr>
          <a:xfrm>
            <a:off x="254660" y="1729197"/>
            <a:ext cx="1675833" cy="620995"/>
          </a:xfrm>
          <a:prstGeom prst="rect">
            <a:avLst/>
          </a:prstGeom>
          <a:noFill/>
        </p:spPr>
        <p:txBody>
          <a:bodyPr wrap="square" lIns="0" tIns="36000" rIns="216000" bIns="36000" rtlCol="0">
            <a:spAutoFit/>
          </a:bodyPr>
          <a:lstStyle/>
          <a:p>
            <a:pPr algn="just">
              <a:lnSpc>
                <a:spcPct val="130000"/>
              </a:lnSpc>
              <a:spcBef>
                <a:spcPts val="1000"/>
              </a:spcBef>
            </a:pPr>
            <a:r>
              <a:rPr lang="en-US" sz="700" dirty="0"/>
              <a:t>Based on your clinical information we advised you to fill the diabetes risk questionnaire to identify your risk to have diabetes</a:t>
            </a:r>
          </a:p>
        </p:txBody>
      </p:sp>
      <p:sp>
        <p:nvSpPr>
          <p:cNvPr id="128" name="TextBox 127">
            <a:extLst>
              <a:ext uri="{FF2B5EF4-FFF2-40B4-BE49-F238E27FC236}">
                <a16:creationId xmlns:a16="http://schemas.microsoft.com/office/drawing/2014/main" id="{A301E756-4FAC-D2C6-BE5E-0934BA84BDD7}"/>
              </a:ext>
            </a:extLst>
          </p:cNvPr>
          <p:cNvSpPr txBox="1"/>
          <p:nvPr/>
        </p:nvSpPr>
        <p:spPr>
          <a:xfrm>
            <a:off x="358351" y="1409285"/>
            <a:ext cx="1328638" cy="216571"/>
          </a:xfrm>
          <a:prstGeom prst="rect">
            <a:avLst/>
          </a:prstGeom>
          <a:solidFill>
            <a:srgbClr val="F7F8FB"/>
          </a:solidFill>
        </p:spPr>
        <p:txBody>
          <a:bodyPr wrap="square" lIns="0" tIns="36000" rIns="216000" bIns="36000" rtlCol="0">
            <a:spAutoFit/>
          </a:bodyPr>
          <a:lstStyle/>
          <a:p>
            <a:pPr>
              <a:lnSpc>
                <a:spcPct val="130000"/>
              </a:lnSpc>
              <a:spcBef>
                <a:spcPts val="1000"/>
              </a:spcBef>
            </a:pPr>
            <a:endParaRPr lang="en-US" sz="1400" b="1" dirty="0"/>
          </a:p>
        </p:txBody>
      </p:sp>
      <p:sp>
        <p:nvSpPr>
          <p:cNvPr id="129" name="TextBox 128">
            <a:extLst>
              <a:ext uri="{FF2B5EF4-FFF2-40B4-BE49-F238E27FC236}">
                <a16:creationId xmlns:a16="http://schemas.microsoft.com/office/drawing/2014/main" id="{3C19C261-0F86-08CD-3F76-D1B07193B7CC}"/>
              </a:ext>
            </a:extLst>
          </p:cNvPr>
          <p:cNvSpPr txBox="1"/>
          <p:nvPr/>
        </p:nvSpPr>
        <p:spPr>
          <a:xfrm>
            <a:off x="202055" y="1426339"/>
            <a:ext cx="1753947" cy="219218"/>
          </a:xfrm>
          <a:prstGeom prst="rect">
            <a:avLst/>
          </a:prstGeom>
          <a:noFill/>
        </p:spPr>
        <p:txBody>
          <a:bodyPr wrap="square" lIns="0" tIns="36000" rIns="216000" bIns="36000" rtlCol="0">
            <a:spAutoFit/>
          </a:bodyPr>
          <a:lstStyle/>
          <a:p>
            <a:pPr algn="ctr">
              <a:lnSpc>
                <a:spcPct val="130000"/>
              </a:lnSpc>
              <a:spcBef>
                <a:spcPts val="1000"/>
              </a:spcBef>
            </a:pPr>
            <a:r>
              <a:rPr lang="en-US" sz="800" b="1" dirty="0">
                <a:solidFill>
                  <a:srgbClr val="7BB6DD"/>
                </a:solidFill>
              </a:rPr>
              <a:t>Diabetes Early Screening</a:t>
            </a:r>
          </a:p>
        </p:txBody>
      </p:sp>
      <p:sp>
        <p:nvSpPr>
          <p:cNvPr id="130" name="TextBox 129">
            <a:extLst>
              <a:ext uri="{FF2B5EF4-FFF2-40B4-BE49-F238E27FC236}">
                <a16:creationId xmlns:a16="http://schemas.microsoft.com/office/drawing/2014/main" id="{E5EE240F-AFE4-59BF-8F11-098D8BE862D3}"/>
              </a:ext>
            </a:extLst>
          </p:cNvPr>
          <p:cNvSpPr txBox="1"/>
          <p:nvPr/>
        </p:nvSpPr>
        <p:spPr>
          <a:xfrm>
            <a:off x="306789" y="2317327"/>
            <a:ext cx="1335291" cy="302638"/>
          </a:xfrm>
          <a:prstGeom prst="rect">
            <a:avLst/>
          </a:prstGeom>
          <a:solidFill>
            <a:srgbClr val="F7F8FB"/>
          </a:solidFill>
        </p:spPr>
        <p:txBody>
          <a:bodyPr wrap="square" lIns="0" tIns="36000" rIns="216000" bIns="36000" rtlCol="0">
            <a:spAutoFit/>
          </a:bodyPr>
          <a:lstStyle/>
          <a:p>
            <a:pPr algn="ctr">
              <a:lnSpc>
                <a:spcPct val="130000"/>
              </a:lnSpc>
              <a:spcBef>
                <a:spcPts val="1000"/>
              </a:spcBef>
            </a:pPr>
            <a:r>
              <a:rPr lang="en-US" sz="600" b="1" u="sng" dirty="0">
                <a:solidFill>
                  <a:srgbClr val="7BB6DD"/>
                </a:solidFill>
              </a:rPr>
              <a:t>Early screening of Diabetes questionnaire </a:t>
            </a:r>
          </a:p>
        </p:txBody>
      </p:sp>
      <p:pic>
        <p:nvPicPr>
          <p:cNvPr id="46" name="Picture 45" descr="A screen shot of a computer&#10;&#10;Description automatically generated">
            <a:extLst>
              <a:ext uri="{FF2B5EF4-FFF2-40B4-BE49-F238E27FC236}">
                <a16:creationId xmlns:a16="http://schemas.microsoft.com/office/drawing/2014/main" id="{6CCBF2C1-FA07-6E9C-6F39-B6DC48EC4C64}"/>
              </a:ext>
            </a:extLst>
          </p:cNvPr>
          <p:cNvPicPr>
            <a:picLocks noChangeAspect="1"/>
          </p:cNvPicPr>
          <p:nvPr/>
        </p:nvPicPr>
        <p:blipFill>
          <a:blip r:embed="rId3"/>
          <a:stretch>
            <a:fillRect/>
          </a:stretch>
        </p:blipFill>
        <p:spPr>
          <a:xfrm>
            <a:off x="2315393" y="3049218"/>
            <a:ext cx="722847" cy="603180"/>
          </a:xfrm>
          <a:prstGeom prst="rect">
            <a:avLst/>
          </a:prstGeom>
          <a:effectLst>
            <a:outerShdw blurRad="50800" dist="38100" dir="10800000" algn="r" rotWithShape="0">
              <a:prstClr val="black">
                <a:alpha val="40000"/>
              </a:prstClr>
            </a:outerShdw>
          </a:effectLst>
        </p:spPr>
      </p:pic>
      <p:sp>
        <p:nvSpPr>
          <p:cNvPr id="3" name="TextBox 2">
            <a:extLst>
              <a:ext uri="{FF2B5EF4-FFF2-40B4-BE49-F238E27FC236}">
                <a16:creationId xmlns:a16="http://schemas.microsoft.com/office/drawing/2014/main" id="{6D4455E4-5B14-6DEE-291A-EE43546D1EA9}"/>
              </a:ext>
            </a:extLst>
          </p:cNvPr>
          <p:cNvSpPr txBox="1"/>
          <p:nvPr/>
        </p:nvSpPr>
        <p:spPr>
          <a:xfrm>
            <a:off x="2230952" y="4022655"/>
            <a:ext cx="2494355" cy="1744466"/>
          </a:xfrm>
          <a:prstGeom prst="rect">
            <a:avLst/>
          </a:prstGeom>
          <a:solidFill>
            <a:srgbClr val="F4F7FC"/>
          </a:solidFill>
        </p:spPr>
        <p:txBody>
          <a:bodyPr wrap="square" lIns="0" tIns="36000" rIns="216000" bIns="36000" rtlCol="0">
            <a:spAutoFit/>
          </a:bodyPr>
          <a:lstStyle/>
          <a:p>
            <a:pPr>
              <a:lnSpc>
                <a:spcPct val="130000"/>
              </a:lnSpc>
              <a:spcBef>
                <a:spcPts val="1000"/>
              </a:spcBef>
            </a:pPr>
            <a:endParaRPr lang="en-US" sz="1400" b="1" dirty="0"/>
          </a:p>
        </p:txBody>
      </p:sp>
      <p:pic>
        <p:nvPicPr>
          <p:cNvPr id="45" name="Picture 44" descr="A blue human body with a liver and intestine&#10;&#10;Description automatically generated">
            <a:extLst>
              <a:ext uri="{FF2B5EF4-FFF2-40B4-BE49-F238E27FC236}">
                <a16:creationId xmlns:a16="http://schemas.microsoft.com/office/drawing/2014/main" id="{F203670F-6DFF-1766-BA6B-C294BC297068}"/>
              </a:ext>
            </a:extLst>
          </p:cNvPr>
          <p:cNvPicPr>
            <a:picLocks noChangeAspect="1"/>
          </p:cNvPicPr>
          <p:nvPr/>
        </p:nvPicPr>
        <p:blipFill>
          <a:blip r:embed="rId4"/>
          <a:stretch>
            <a:fillRect/>
          </a:stretch>
        </p:blipFill>
        <p:spPr>
          <a:xfrm>
            <a:off x="2966629" y="2999241"/>
            <a:ext cx="1594189" cy="2196766"/>
          </a:xfrm>
          <a:prstGeom prst="rect">
            <a:avLst/>
          </a:prstGeom>
        </p:spPr>
      </p:pic>
      <p:grpSp>
        <p:nvGrpSpPr>
          <p:cNvPr id="4" name="Group 3">
            <a:extLst>
              <a:ext uri="{FF2B5EF4-FFF2-40B4-BE49-F238E27FC236}">
                <a16:creationId xmlns:a16="http://schemas.microsoft.com/office/drawing/2014/main" id="{D0298306-C192-7E34-995B-7F01A39B8AEF}"/>
              </a:ext>
            </a:extLst>
          </p:cNvPr>
          <p:cNvGrpSpPr/>
          <p:nvPr/>
        </p:nvGrpSpPr>
        <p:grpSpPr>
          <a:xfrm>
            <a:off x="5675049" y="4677436"/>
            <a:ext cx="1813957" cy="600770"/>
            <a:chOff x="2809217" y="1257061"/>
            <a:chExt cx="1597275" cy="446276"/>
          </a:xfrm>
          <a:solidFill>
            <a:schemeClr val="bg2"/>
          </a:solidFill>
        </p:grpSpPr>
        <p:grpSp>
          <p:nvGrpSpPr>
            <p:cNvPr id="5" name="Group 4">
              <a:extLst>
                <a:ext uri="{FF2B5EF4-FFF2-40B4-BE49-F238E27FC236}">
                  <a16:creationId xmlns:a16="http://schemas.microsoft.com/office/drawing/2014/main" id="{B2ACFE26-67C4-4633-10BE-A50749296332}"/>
                </a:ext>
              </a:extLst>
            </p:cNvPr>
            <p:cNvGrpSpPr/>
            <p:nvPr/>
          </p:nvGrpSpPr>
          <p:grpSpPr>
            <a:xfrm>
              <a:off x="2809217" y="1257061"/>
              <a:ext cx="1597275" cy="446276"/>
              <a:chOff x="9340598" y="1821396"/>
              <a:chExt cx="1597275" cy="1484358"/>
            </a:xfrm>
            <a:grpFill/>
          </p:grpSpPr>
          <p:sp>
            <p:nvSpPr>
              <p:cNvPr id="7" name="Rounded Rectangle 45">
                <a:extLst>
                  <a:ext uri="{FF2B5EF4-FFF2-40B4-BE49-F238E27FC236}">
                    <a16:creationId xmlns:a16="http://schemas.microsoft.com/office/drawing/2014/main" id="{16486A06-2019-A338-E6F6-4A29F5F6526F}"/>
                  </a:ext>
                </a:extLst>
              </p:cNvPr>
              <p:cNvSpPr/>
              <p:nvPr/>
            </p:nvSpPr>
            <p:spPr>
              <a:xfrm>
                <a:off x="9340598" y="1821396"/>
                <a:ext cx="1597275" cy="1480695"/>
              </a:xfrm>
              <a:prstGeom prst="roundRect">
                <a:avLst/>
              </a:prstGeom>
              <a:grpFill/>
              <a:ln>
                <a:noFill/>
              </a:ln>
              <a:effectLst>
                <a:outerShdw blurRad="457200" sx="103000" sy="103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330" rtl="0" eaLnBrk="1" latinLnBrk="0" hangingPunct="1">
                  <a:defRPr sz="1800" kern="1200">
                    <a:solidFill>
                      <a:schemeClr val="lt1"/>
                    </a:solidFill>
                    <a:latin typeface="+mn-lt"/>
                    <a:ea typeface="+mn-ea"/>
                    <a:cs typeface="+mn-cs"/>
                  </a:defRPr>
                </a:lvl1pPr>
                <a:lvl2pPr marL="457165" algn="l" defTabSz="914330" rtl="0" eaLnBrk="1" latinLnBrk="0" hangingPunct="1">
                  <a:defRPr sz="1800" kern="1200">
                    <a:solidFill>
                      <a:schemeClr val="lt1"/>
                    </a:solidFill>
                    <a:latin typeface="+mn-lt"/>
                    <a:ea typeface="+mn-ea"/>
                    <a:cs typeface="+mn-cs"/>
                  </a:defRPr>
                </a:lvl2pPr>
                <a:lvl3pPr marL="914330" algn="l" defTabSz="914330" rtl="0" eaLnBrk="1" latinLnBrk="0" hangingPunct="1">
                  <a:defRPr sz="1800" kern="1200">
                    <a:solidFill>
                      <a:schemeClr val="lt1"/>
                    </a:solidFill>
                    <a:latin typeface="+mn-lt"/>
                    <a:ea typeface="+mn-ea"/>
                    <a:cs typeface="+mn-cs"/>
                  </a:defRPr>
                </a:lvl3pPr>
                <a:lvl4pPr marL="1371495" algn="l" defTabSz="914330" rtl="0" eaLnBrk="1" latinLnBrk="0" hangingPunct="1">
                  <a:defRPr sz="1800" kern="1200">
                    <a:solidFill>
                      <a:schemeClr val="lt1"/>
                    </a:solidFill>
                    <a:latin typeface="+mn-lt"/>
                    <a:ea typeface="+mn-ea"/>
                    <a:cs typeface="+mn-cs"/>
                  </a:defRPr>
                </a:lvl4pPr>
                <a:lvl5pPr marL="1828660" algn="l" defTabSz="914330" rtl="0" eaLnBrk="1" latinLnBrk="0" hangingPunct="1">
                  <a:defRPr sz="1800" kern="1200">
                    <a:solidFill>
                      <a:schemeClr val="lt1"/>
                    </a:solidFill>
                    <a:latin typeface="+mn-lt"/>
                    <a:ea typeface="+mn-ea"/>
                    <a:cs typeface="+mn-cs"/>
                  </a:defRPr>
                </a:lvl5pPr>
                <a:lvl6pPr marL="2285825" algn="l" defTabSz="914330" rtl="0" eaLnBrk="1" latinLnBrk="0" hangingPunct="1">
                  <a:defRPr sz="1800" kern="1200">
                    <a:solidFill>
                      <a:schemeClr val="lt1"/>
                    </a:solidFill>
                    <a:latin typeface="+mn-lt"/>
                    <a:ea typeface="+mn-ea"/>
                    <a:cs typeface="+mn-cs"/>
                  </a:defRPr>
                </a:lvl6pPr>
                <a:lvl7pPr marL="2742990" algn="l" defTabSz="914330" rtl="0" eaLnBrk="1" latinLnBrk="0" hangingPunct="1">
                  <a:defRPr sz="1800" kern="1200">
                    <a:solidFill>
                      <a:schemeClr val="lt1"/>
                    </a:solidFill>
                    <a:latin typeface="+mn-lt"/>
                    <a:ea typeface="+mn-ea"/>
                    <a:cs typeface="+mn-cs"/>
                  </a:defRPr>
                </a:lvl7pPr>
                <a:lvl8pPr marL="3200155" algn="l" defTabSz="914330" rtl="0" eaLnBrk="1" latinLnBrk="0" hangingPunct="1">
                  <a:defRPr sz="1800" kern="1200">
                    <a:solidFill>
                      <a:schemeClr val="lt1"/>
                    </a:solidFill>
                    <a:latin typeface="+mn-lt"/>
                    <a:ea typeface="+mn-ea"/>
                    <a:cs typeface="+mn-cs"/>
                  </a:defRPr>
                </a:lvl8pPr>
                <a:lvl9pPr marL="3657320" algn="l" defTabSz="914330" rtl="0" eaLnBrk="1" latinLnBrk="0" hangingPunct="1">
                  <a:defRPr sz="1800" kern="1200">
                    <a:solidFill>
                      <a:schemeClr val="lt1"/>
                    </a:solidFill>
                    <a:latin typeface="+mn-lt"/>
                    <a:ea typeface="+mn-ea"/>
                    <a:cs typeface="+mn-cs"/>
                  </a:defRPr>
                </a:lvl9pPr>
              </a:lstStyle>
              <a:p>
                <a:pPr marL="171450" indent="-171450" defTabSz="914400">
                  <a:buFont typeface="Arial,Sans-Serif"/>
                  <a:buChar char="•"/>
                  <a:defRPr/>
                </a:pPr>
                <a:r>
                  <a:rPr lang="en-US" sz="1200" dirty="0">
                    <a:solidFill>
                      <a:srgbClr val="00003B"/>
                    </a:solidFill>
                    <a:latin typeface="Cairo"/>
                    <a:cs typeface="Cairo"/>
                  </a:rPr>
                  <a:t>A</a:t>
                </a:r>
                <a:endParaRPr lang="en-US" sz="1200" b="0" i="0" u="none" strike="noStrike" kern="1200" cap="none" spc="0" normalizeH="0" baseline="0" noProof="0" dirty="0">
                  <a:ln>
                    <a:noFill/>
                  </a:ln>
                  <a:solidFill>
                    <a:srgbClr val="00003B"/>
                  </a:solidFill>
                  <a:effectLst/>
                  <a:uLnTx/>
                  <a:uFillTx/>
                  <a:latin typeface="Cairo" panose="00000500000000000000" pitchFamily="2" charset="-78"/>
                  <a:cs typeface="Cairo" panose="00000500000000000000" pitchFamily="2" charset="-78"/>
                </a:endParaRPr>
              </a:p>
            </p:txBody>
          </p:sp>
          <p:cxnSp>
            <p:nvCxnSpPr>
              <p:cNvPr id="8" name="Straight Connector 7">
                <a:extLst>
                  <a:ext uri="{FF2B5EF4-FFF2-40B4-BE49-F238E27FC236}">
                    <a16:creationId xmlns:a16="http://schemas.microsoft.com/office/drawing/2014/main" id="{81930AF3-0092-9553-E6BC-211D4284DC23}"/>
                  </a:ext>
                </a:extLst>
              </p:cNvPr>
              <p:cNvCxnSpPr>
                <a:cxnSpLocks/>
              </p:cNvCxnSpPr>
              <p:nvPr/>
            </p:nvCxnSpPr>
            <p:spPr>
              <a:xfrm>
                <a:off x="9969051" y="3305754"/>
                <a:ext cx="340367" cy="0"/>
              </a:xfrm>
              <a:prstGeom prst="line">
                <a:avLst/>
              </a:prstGeom>
              <a:grpFill/>
              <a:ln w="50800" cap="rnd">
                <a:solidFill>
                  <a:srgbClr val="0070C0"/>
                </a:solidFill>
                <a:round/>
              </a:ln>
            </p:spPr>
            <p:style>
              <a:lnRef idx="1">
                <a:schemeClr val="accent1"/>
              </a:lnRef>
              <a:fillRef idx="0">
                <a:schemeClr val="accent1"/>
              </a:fillRef>
              <a:effectRef idx="0">
                <a:schemeClr val="accent1"/>
              </a:effectRef>
              <a:fontRef idx="minor">
                <a:schemeClr val="tx1"/>
              </a:fontRef>
            </p:style>
          </p:cxnSp>
        </p:grpSp>
        <p:sp>
          <p:nvSpPr>
            <p:cNvPr id="6" name="TextBox 40">
              <a:extLst>
                <a:ext uri="{FF2B5EF4-FFF2-40B4-BE49-F238E27FC236}">
                  <a16:creationId xmlns:a16="http://schemas.microsoft.com/office/drawing/2014/main" id="{D6792E1F-B8CB-BC58-377D-95B226063823}"/>
                </a:ext>
              </a:extLst>
            </p:cNvPr>
            <p:cNvSpPr txBox="1"/>
            <p:nvPr/>
          </p:nvSpPr>
          <p:spPr>
            <a:xfrm>
              <a:off x="2945750" y="1369059"/>
              <a:ext cx="1454869" cy="251491"/>
            </a:xfrm>
            <a:prstGeom prst="rect">
              <a:avLst/>
            </a:prstGeom>
            <a:grpFill/>
          </p:spPr>
          <p:txBody>
            <a:bodyPr wrap="square" rtlCol="0">
              <a:spAutoFit/>
            </a:bodyP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r>
                <a:rPr lang="en-US" sz="1600" b="1" dirty="0">
                  <a:solidFill>
                    <a:srgbClr val="002060"/>
                  </a:solidFill>
                  <a:latin typeface="Cairo" panose="00000500000000000000" pitchFamily="2" charset="-78"/>
                  <a:cs typeface="Cairo" panose="00000500000000000000" pitchFamily="2" charset="-78"/>
                </a:rPr>
                <a:t>Next Steps</a:t>
              </a:r>
            </a:p>
          </p:txBody>
        </p:sp>
      </p:grpSp>
      <p:grpSp>
        <p:nvGrpSpPr>
          <p:cNvPr id="14" name="Group 13">
            <a:extLst>
              <a:ext uri="{FF2B5EF4-FFF2-40B4-BE49-F238E27FC236}">
                <a16:creationId xmlns:a16="http://schemas.microsoft.com/office/drawing/2014/main" id="{7B7B6A12-C5D1-1ABB-ECB7-AD4BE6846F05}"/>
              </a:ext>
            </a:extLst>
          </p:cNvPr>
          <p:cNvGrpSpPr/>
          <p:nvPr/>
        </p:nvGrpSpPr>
        <p:grpSpPr>
          <a:xfrm>
            <a:off x="5751249" y="5602724"/>
            <a:ext cx="1813957" cy="637573"/>
            <a:chOff x="2809217" y="1257061"/>
            <a:chExt cx="1597275" cy="473614"/>
          </a:xfrm>
          <a:solidFill>
            <a:schemeClr val="bg2"/>
          </a:solidFill>
        </p:grpSpPr>
        <p:grpSp>
          <p:nvGrpSpPr>
            <p:cNvPr id="15" name="Group 14">
              <a:extLst>
                <a:ext uri="{FF2B5EF4-FFF2-40B4-BE49-F238E27FC236}">
                  <a16:creationId xmlns:a16="http://schemas.microsoft.com/office/drawing/2014/main" id="{477DDFAE-446A-CEA7-826D-0EF7637148FA}"/>
                </a:ext>
              </a:extLst>
            </p:cNvPr>
            <p:cNvGrpSpPr/>
            <p:nvPr/>
          </p:nvGrpSpPr>
          <p:grpSpPr>
            <a:xfrm>
              <a:off x="2809217" y="1257061"/>
              <a:ext cx="1597275" cy="446276"/>
              <a:chOff x="9340598" y="1821396"/>
              <a:chExt cx="1597275" cy="1484358"/>
            </a:xfrm>
            <a:grpFill/>
          </p:grpSpPr>
          <p:sp>
            <p:nvSpPr>
              <p:cNvPr id="17" name="Rounded Rectangle 45">
                <a:extLst>
                  <a:ext uri="{FF2B5EF4-FFF2-40B4-BE49-F238E27FC236}">
                    <a16:creationId xmlns:a16="http://schemas.microsoft.com/office/drawing/2014/main" id="{B327B9B8-EDF4-1273-13BE-1AD9860F33AC}"/>
                  </a:ext>
                </a:extLst>
              </p:cNvPr>
              <p:cNvSpPr/>
              <p:nvPr/>
            </p:nvSpPr>
            <p:spPr>
              <a:xfrm>
                <a:off x="9340598" y="1821396"/>
                <a:ext cx="1597275" cy="1480695"/>
              </a:xfrm>
              <a:prstGeom prst="roundRect">
                <a:avLst/>
              </a:prstGeom>
              <a:grpFill/>
              <a:ln>
                <a:noFill/>
              </a:ln>
              <a:effectLst>
                <a:outerShdw blurRad="457200" sx="103000" sy="103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330" rtl="0" eaLnBrk="1" latinLnBrk="0" hangingPunct="1">
                  <a:defRPr sz="1800" kern="1200">
                    <a:solidFill>
                      <a:schemeClr val="lt1"/>
                    </a:solidFill>
                    <a:latin typeface="+mn-lt"/>
                    <a:ea typeface="+mn-ea"/>
                    <a:cs typeface="+mn-cs"/>
                  </a:defRPr>
                </a:lvl1pPr>
                <a:lvl2pPr marL="457165" algn="l" defTabSz="914330" rtl="0" eaLnBrk="1" latinLnBrk="0" hangingPunct="1">
                  <a:defRPr sz="1800" kern="1200">
                    <a:solidFill>
                      <a:schemeClr val="lt1"/>
                    </a:solidFill>
                    <a:latin typeface="+mn-lt"/>
                    <a:ea typeface="+mn-ea"/>
                    <a:cs typeface="+mn-cs"/>
                  </a:defRPr>
                </a:lvl2pPr>
                <a:lvl3pPr marL="914330" algn="l" defTabSz="914330" rtl="0" eaLnBrk="1" latinLnBrk="0" hangingPunct="1">
                  <a:defRPr sz="1800" kern="1200">
                    <a:solidFill>
                      <a:schemeClr val="lt1"/>
                    </a:solidFill>
                    <a:latin typeface="+mn-lt"/>
                    <a:ea typeface="+mn-ea"/>
                    <a:cs typeface="+mn-cs"/>
                  </a:defRPr>
                </a:lvl3pPr>
                <a:lvl4pPr marL="1371495" algn="l" defTabSz="914330" rtl="0" eaLnBrk="1" latinLnBrk="0" hangingPunct="1">
                  <a:defRPr sz="1800" kern="1200">
                    <a:solidFill>
                      <a:schemeClr val="lt1"/>
                    </a:solidFill>
                    <a:latin typeface="+mn-lt"/>
                    <a:ea typeface="+mn-ea"/>
                    <a:cs typeface="+mn-cs"/>
                  </a:defRPr>
                </a:lvl4pPr>
                <a:lvl5pPr marL="1828660" algn="l" defTabSz="914330" rtl="0" eaLnBrk="1" latinLnBrk="0" hangingPunct="1">
                  <a:defRPr sz="1800" kern="1200">
                    <a:solidFill>
                      <a:schemeClr val="lt1"/>
                    </a:solidFill>
                    <a:latin typeface="+mn-lt"/>
                    <a:ea typeface="+mn-ea"/>
                    <a:cs typeface="+mn-cs"/>
                  </a:defRPr>
                </a:lvl5pPr>
                <a:lvl6pPr marL="2285825" algn="l" defTabSz="914330" rtl="0" eaLnBrk="1" latinLnBrk="0" hangingPunct="1">
                  <a:defRPr sz="1800" kern="1200">
                    <a:solidFill>
                      <a:schemeClr val="lt1"/>
                    </a:solidFill>
                    <a:latin typeface="+mn-lt"/>
                    <a:ea typeface="+mn-ea"/>
                    <a:cs typeface="+mn-cs"/>
                  </a:defRPr>
                </a:lvl6pPr>
                <a:lvl7pPr marL="2742990" algn="l" defTabSz="914330" rtl="0" eaLnBrk="1" latinLnBrk="0" hangingPunct="1">
                  <a:defRPr sz="1800" kern="1200">
                    <a:solidFill>
                      <a:schemeClr val="lt1"/>
                    </a:solidFill>
                    <a:latin typeface="+mn-lt"/>
                    <a:ea typeface="+mn-ea"/>
                    <a:cs typeface="+mn-cs"/>
                  </a:defRPr>
                </a:lvl7pPr>
                <a:lvl8pPr marL="3200155" algn="l" defTabSz="914330" rtl="0" eaLnBrk="1" latinLnBrk="0" hangingPunct="1">
                  <a:defRPr sz="1800" kern="1200">
                    <a:solidFill>
                      <a:schemeClr val="lt1"/>
                    </a:solidFill>
                    <a:latin typeface="+mn-lt"/>
                    <a:ea typeface="+mn-ea"/>
                    <a:cs typeface="+mn-cs"/>
                  </a:defRPr>
                </a:lvl8pPr>
                <a:lvl9pPr marL="3657320" algn="l" defTabSz="914330" rtl="0" eaLnBrk="1" latinLnBrk="0" hangingPunct="1">
                  <a:defRPr sz="1800" kern="1200">
                    <a:solidFill>
                      <a:schemeClr val="lt1"/>
                    </a:solidFill>
                    <a:latin typeface="+mn-lt"/>
                    <a:ea typeface="+mn-ea"/>
                    <a:cs typeface="+mn-cs"/>
                  </a:defRPr>
                </a:lvl9pPr>
              </a:lstStyle>
              <a:p>
                <a:pPr marL="171450" indent="-171450" defTabSz="914400">
                  <a:buFont typeface="Arial,Sans-Serif"/>
                  <a:buChar char="•"/>
                  <a:defRPr/>
                </a:pPr>
                <a:r>
                  <a:rPr lang="en-US" sz="1200" dirty="0">
                    <a:solidFill>
                      <a:srgbClr val="00003B"/>
                    </a:solidFill>
                    <a:latin typeface="Cairo"/>
                    <a:cs typeface="Cairo"/>
                  </a:rPr>
                  <a:t>A</a:t>
                </a:r>
                <a:endParaRPr lang="en-US" sz="1200" b="0" i="0" u="none" strike="noStrike" kern="1200" cap="none" spc="0" normalizeH="0" baseline="0" noProof="0" dirty="0">
                  <a:ln>
                    <a:noFill/>
                  </a:ln>
                  <a:solidFill>
                    <a:srgbClr val="00003B"/>
                  </a:solidFill>
                  <a:effectLst/>
                  <a:uLnTx/>
                  <a:uFillTx/>
                  <a:latin typeface="Cairo" panose="00000500000000000000" pitchFamily="2" charset="-78"/>
                  <a:cs typeface="Cairo" panose="00000500000000000000" pitchFamily="2" charset="-78"/>
                </a:endParaRPr>
              </a:p>
            </p:txBody>
          </p:sp>
          <p:cxnSp>
            <p:nvCxnSpPr>
              <p:cNvPr id="18" name="Straight Connector 17">
                <a:extLst>
                  <a:ext uri="{FF2B5EF4-FFF2-40B4-BE49-F238E27FC236}">
                    <a16:creationId xmlns:a16="http://schemas.microsoft.com/office/drawing/2014/main" id="{33054D58-4F20-0C5E-28EF-16CCB90BA641}"/>
                  </a:ext>
                </a:extLst>
              </p:cNvPr>
              <p:cNvCxnSpPr>
                <a:cxnSpLocks/>
              </p:cNvCxnSpPr>
              <p:nvPr/>
            </p:nvCxnSpPr>
            <p:spPr>
              <a:xfrm>
                <a:off x="9969051" y="3305754"/>
                <a:ext cx="340367" cy="0"/>
              </a:xfrm>
              <a:prstGeom prst="line">
                <a:avLst/>
              </a:prstGeom>
              <a:grpFill/>
              <a:ln w="50800" cap="rnd">
                <a:solidFill>
                  <a:srgbClr val="0070C0"/>
                </a:solidFill>
                <a:round/>
              </a:ln>
            </p:spPr>
            <p:style>
              <a:lnRef idx="1">
                <a:schemeClr val="accent1"/>
              </a:lnRef>
              <a:fillRef idx="0">
                <a:schemeClr val="accent1"/>
              </a:fillRef>
              <a:effectRef idx="0">
                <a:schemeClr val="accent1"/>
              </a:effectRef>
              <a:fontRef idx="minor">
                <a:schemeClr val="tx1"/>
              </a:fontRef>
            </p:style>
          </p:cxnSp>
        </p:grpSp>
        <p:sp>
          <p:nvSpPr>
            <p:cNvPr id="16" name="TextBox 40">
              <a:extLst>
                <a:ext uri="{FF2B5EF4-FFF2-40B4-BE49-F238E27FC236}">
                  <a16:creationId xmlns:a16="http://schemas.microsoft.com/office/drawing/2014/main" id="{08BD4231-C3D0-28FC-9152-76EED22BEAEE}"/>
                </a:ext>
              </a:extLst>
            </p:cNvPr>
            <p:cNvSpPr txBox="1"/>
            <p:nvPr/>
          </p:nvSpPr>
          <p:spPr>
            <a:xfrm>
              <a:off x="2897823" y="1296281"/>
              <a:ext cx="1454869" cy="434394"/>
            </a:xfrm>
            <a:prstGeom prst="rect">
              <a:avLst/>
            </a:prstGeom>
            <a:grpFill/>
          </p:spPr>
          <p:txBody>
            <a:bodyPr wrap="square" lIns="91440" tIns="45720" rIns="91440" bIns="45720" rtlCol="0" anchor="t">
              <a:spAutoFit/>
            </a:bodyP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r>
                <a:rPr lang="en-US" sz="1600" b="1" dirty="0">
                  <a:solidFill>
                    <a:srgbClr val="002060"/>
                  </a:solidFill>
                  <a:latin typeface="Cairo"/>
                  <a:cs typeface="Cairo"/>
                </a:rPr>
                <a:t>Measuring Impact</a:t>
              </a:r>
              <a:endParaRPr lang="en-US" sz="1600" b="1" dirty="0">
                <a:solidFill>
                  <a:srgbClr val="002060"/>
                </a:solidFill>
                <a:latin typeface="Cairo" panose="00000500000000000000" pitchFamily="2" charset="-78"/>
                <a:cs typeface="Cairo" panose="00000500000000000000" pitchFamily="2" charset="-78"/>
              </a:endParaRPr>
            </a:p>
          </p:txBody>
        </p:sp>
      </p:grpSp>
      <p:sp>
        <p:nvSpPr>
          <p:cNvPr id="20" name="Rectangle: Rounded Corners 19">
            <a:extLst>
              <a:ext uri="{FF2B5EF4-FFF2-40B4-BE49-F238E27FC236}">
                <a16:creationId xmlns:a16="http://schemas.microsoft.com/office/drawing/2014/main" id="{B2380E32-AA85-7468-6321-4EEE7F27E75E}"/>
              </a:ext>
            </a:extLst>
          </p:cNvPr>
          <p:cNvSpPr/>
          <p:nvPr/>
        </p:nvSpPr>
        <p:spPr>
          <a:xfrm>
            <a:off x="7660090" y="5555483"/>
            <a:ext cx="4214648" cy="632971"/>
          </a:xfrm>
          <a:prstGeom prst="roundRect">
            <a:avLst/>
          </a:prstGeom>
          <a:solidFill>
            <a:srgbClr val="FFFFFF"/>
          </a:solid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rtl="1"/>
            <a:r>
              <a:rPr lang="en-US" sz="1200" dirty="0">
                <a:solidFill>
                  <a:schemeClr val="tx1"/>
                </a:solidFill>
                <a:latin typeface="Cairo"/>
                <a:cs typeface="Cairo"/>
              </a:rPr>
              <a:t>Calculate the percentage of the patients who were recruited to digital twin versus patients who were not. </a:t>
            </a:r>
            <a:endParaRPr lang="en-US" sz="1200" dirty="0">
              <a:solidFill>
                <a:schemeClr val="tx1"/>
              </a:solidFill>
              <a:latin typeface="Cairo" panose="00000500000000000000" pitchFamily="2" charset="-78"/>
              <a:cs typeface="Cairo" panose="00000500000000000000" pitchFamily="2" charset="-78"/>
            </a:endParaRPr>
          </a:p>
        </p:txBody>
      </p:sp>
    </p:spTree>
    <p:extLst>
      <p:ext uri="{BB962C8B-B14F-4D97-AF65-F5344CB8AC3E}">
        <p14:creationId xmlns:p14="http://schemas.microsoft.com/office/powerpoint/2010/main" val="2323412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793" y="269875"/>
            <a:ext cx="9560986" cy="1249845"/>
          </a:xfrm>
        </p:spPr>
        <p:txBody>
          <a:bodyPr/>
          <a:lstStyle/>
          <a:p>
            <a:r>
              <a:rPr lang="en-US" sz="2800" dirty="0">
                <a:latin typeface="Cairo Light"/>
                <a:cs typeface="Cairo Light"/>
              </a:rPr>
              <a:t>Use case 2: </a:t>
            </a:r>
            <a:r>
              <a:rPr lang="en-US" sz="2800" dirty="0">
                <a:solidFill>
                  <a:schemeClr val="accent6"/>
                </a:solidFill>
                <a:latin typeface="Cairo Light"/>
                <a:cs typeface="Cairo Light"/>
              </a:rPr>
              <a:t>Colon Cancer </a:t>
            </a:r>
            <a:r>
              <a:rPr lang="en-US" sz="2800" dirty="0">
                <a:latin typeface="Cairo Light"/>
                <a:cs typeface="Cairo Light"/>
              </a:rPr>
              <a:t>Screening</a:t>
            </a:r>
            <a:endParaRPr lang="ar-SA" sz="2800" dirty="0">
              <a:solidFill>
                <a:schemeClr val="accent1"/>
              </a:solidFill>
              <a:latin typeface="Cairo Light"/>
              <a:cs typeface="Cairo Light"/>
            </a:endParaRPr>
          </a:p>
        </p:txBody>
      </p:sp>
      <p:sp>
        <p:nvSpPr>
          <p:cNvPr id="37" name="Rectangle 36">
            <a:extLst>
              <a:ext uri="{FF2B5EF4-FFF2-40B4-BE49-F238E27FC236}">
                <a16:creationId xmlns:a16="http://schemas.microsoft.com/office/drawing/2014/main" id="{899CF9FA-C7B6-5AA4-2C16-0CA4285B81CF}"/>
              </a:ext>
            </a:extLst>
          </p:cNvPr>
          <p:cNvSpPr/>
          <p:nvPr/>
        </p:nvSpPr>
        <p:spPr>
          <a:xfrm>
            <a:off x="3670661" y="1454553"/>
            <a:ext cx="908505" cy="308932"/>
          </a:xfrm>
          <a:prstGeom prst="rect">
            <a:avLst/>
          </a:prstGeom>
          <a:solidFill>
            <a:srgbClr val="F4F7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0981D7D-2E64-0234-20A5-B0958D9B828E}"/>
              </a:ext>
            </a:extLst>
          </p:cNvPr>
          <p:cNvSpPr/>
          <p:nvPr/>
        </p:nvSpPr>
        <p:spPr>
          <a:xfrm>
            <a:off x="2137972" y="5250904"/>
            <a:ext cx="2338992" cy="50733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descr="A screen shot of a computer&#10;&#10;Description automatically generated">
            <a:extLst>
              <a:ext uri="{FF2B5EF4-FFF2-40B4-BE49-F238E27FC236}">
                <a16:creationId xmlns:a16="http://schemas.microsoft.com/office/drawing/2014/main" id="{D4764A0D-E59E-0B8B-00DE-688DC4C0B419}"/>
              </a:ext>
            </a:extLst>
          </p:cNvPr>
          <p:cNvPicPr>
            <a:picLocks noChangeAspect="1"/>
          </p:cNvPicPr>
          <p:nvPr/>
        </p:nvPicPr>
        <p:blipFill>
          <a:blip r:embed="rId3"/>
          <a:stretch>
            <a:fillRect/>
          </a:stretch>
        </p:blipFill>
        <p:spPr>
          <a:xfrm>
            <a:off x="193760" y="1357249"/>
            <a:ext cx="1542335" cy="1287003"/>
          </a:xfrm>
          <a:prstGeom prst="rect">
            <a:avLst/>
          </a:prstGeom>
          <a:effectLst>
            <a:outerShdw blurRad="50800" dist="38100" dir="10800000" algn="r" rotWithShape="0">
              <a:prstClr val="black">
                <a:alpha val="40000"/>
              </a:prstClr>
            </a:outerShdw>
          </a:effectLst>
        </p:spPr>
      </p:pic>
      <p:grpSp>
        <p:nvGrpSpPr>
          <p:cNvPr id="49" name="Group 48">
            <a:extLst>
              <a:ext uri="{FF2B5EF4-FFF2-40B4-BE49-F238E27FC236}">
                <a16:creationId xmlns:a16="http://schemas.microsoft.com/office/drawing/2014/main" id="{C1B783E9-6A35-5A35-3DD2-3EE7E0E27BEE}"/>
              </a:ext>
            </a:extLst>
          </p:cNvPr>
          <p:cNvGrpSpPr/>
          <p:nvPr/>
        </p:nvGrpSpPr>
        <p:grpSpPr>
          <a:xfrm>
            <a:off x="5592168" y="113795"/>
            <a:ext cx="6412598" cy="6626225"/>
            <a:chOff x="2028823" y="2455784"/>
            <a:chExt cx="4429609" cy="3847512"/>
          </a:xfrm>
          <a:effectLst/>
        </p:grpSpPr>
        <p:sp>
          <p:nvSpPr>
            <p:cNvPr id="50" name="Rectangle 49">
              <a:extLst>
                <a:ext uri="{FF2B5EF4-FFF2-40B4-BE49-F238E27FC236}">
                  <a16:creationId xmlns:a16="http://schemas.microsoft.com/office/drawing/2014/main" id="{B0873AA1-E443-947A-64EF-744DBE0BFCE2}"/>
                </a:ext>
              </a:extLst>
            </p:cNvPr>
            <p:cNvSpPr/>
            <p:nvPr/>
          </p:nvSpPr>
          <p:spPr>
            <a:xfrm>
              <a:off x="2028823" y="2455784"/>
              <a:ext cx="4428247" cy="3847512"/>
            </a:xfrm>
            <a:prstGeom prst="rect">
              <a:avLst/>
            </a:prstGeom>
            <a:solidFill>
              <a:srgbClr val="F3F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52000" tIns="1296000" rIns="252000" rtlCol="0" anchor="t"/>
            <a:lstStyle>
              <a:defPPr>
                <a:defRPr lang="en-US"/>
              </a:defPPr>
              <a:lvl1pPr marL="0" algn="l" defTabSz="914330" rtl="0" eaLnBrk="1" latinLnBrk="0" hangingPunct="1">
                <a:defRPr sz="1800" kern="1200">
                  <a:solidFill>
                    <a:schemeClr val="lt1"/>
                  </a:solidFill>
                  <a:latin typeface="+mn-lt"/>
                  <a:ea typeface="+mn-ea"/>
                  <a:cs typeface="+mn-cs"/>
                </a:defRPr>
              </a:lvl1pPr>
              <a:lvl2pPr marL="457165" algn="l" defTabSz="914330" rtl="0" eaLnBrk="1" latinLnBrk="0" hangingPunct="1">
                <a:defRPr sz="1800" kern="1200">
                  <a:solidFill>
                    <a:schemeClr val="lt1"/>
                  </a:solidFill>
                  <a:latin typeface="+mn-lt"/>
                  <a:ea typeface="+mn-ea"/>
                  <a:cs typeface="+mn-cs"/>
                </a:defRPr>
              </a:lvl2pPr>
              <a:lvl3pPr marL="914330" algn="l" defTabSz="914330" rtl="0" eaLnBrk="1" latinLnBrk="0" hangingPunct="1">
                <a:defRPr sz="1800" kern="1200">
                  <a:solidFill>
                    <a:schemeClr val="lt1"/>
                  </a:solidFill>
                  <a:latin typeface="+mn-lt"/>
                  <a:ea typeface="+mn-ea"/>
                  <a:cs typeface="+mn-cs"/>
                </a:defRPr>
              </a:lvl3pPr>
              <a:lvl4pPr marL="1371495" algn="l" defTabSz="914330" rtl="0" eaLnBrk="1" latinLnBrk="0" hangingPunct="1">
                <a:defRPr sz="1800" kern="1200">
                  <a:solidFill>
                    <a:schemeClr val="lt1"/>
                  </a:solidFill>
                  <a:latin typeface="+mn-lt"/>
                  <a:ea typeface="+mn-ea"/>
                  <a:cs typeface="+mn-cs"/>
                </a:defRPr>
              </a:lvl4pPr>
              <a:lvl5pPr marL="1828660" algn="l" defTabSz="914330" rtl="0" eaLnBrk="1" latinLnBrk="0" hangingPunct="1">
                <a:defRPr sz="1800" kern="1200">
                  <a:solidFill>
                    <a:schemeClr val="lt1"/>
                  </a:solidFill>
                  <a:latin typeface="+mn-lt"/>
                  <a:ea typeface="+mn-ea"/>
                  <a:cs typeface="+mn-cs"/>
                </a:defRPr>
              </a:lvl5pPr>
              <a:lvl6pPr marL="2285825" algn="l" defTabSz="914330" rtl="0" eaLnBrk="1" latinLnBrk="0" hangingPunct="1">
                <a:defRPr sz="1800" kern="1200">
                  <a:solidFill>
                    <a:schemeClr val="lt1"/>
                  </a:solidFill>
                  <a:latin typeface="+mn-lt"/>
                  <a:ea typeface="+mn-ea"/>
                  <a:cs typeface="+mn-cs"/>
                </a:defRPr>
              </a:lvl6pPr>
              <a:lvl7pPr marL="2742990" algn="l" defTabSz="914330" rtl="0" eaLnBrk="1" latinLnBrk="0" hangingPunct="1">
                <a:defRPr sz="1800" kern="1200">
                  <a:solidFill>
                    <a:schemeClr val="lt1"/>
                  </a:solidFill>
                  <a:latin typeface="+mn-lt"/>
                  <a:ea typeface="+mn-ea"/>
                  <a:cs typeface="+mn-cs"/>
                </a:defRPr>
              </a:lvl7pPr>
              <a:lvl8pPr marL="3200155" algn="l" defTabSz="914330" rtl="0" eaLnBrk="1" latinLnBrk="0" hangingPunct="1">
                <a:defRPr sz="1800" kern="1200">
                  <a:solidFill>
                    <a:schemeClr val="lt1"/>
                  </a:solidFill>
                  <a:latin typeface="+mn-lt"/>
                  <a:ea typeface="+mn-ea"/>
                  <a:cs typeface="+mn-cs"/>
                </a:defRPr>
              </a:lvl8pPr>
              <a:lvl9pPr marL="3657320" algn="l" defTabSz="914330" rtl="0" eaLnBrk="1" latinLnBrk="0" hangingPunct="1">
                <a:defRPr sz="1800" kern="1200">
                  <a:solidFill>
                    <a:schemeClr val="lt1"/>
                  </a:solidFill>
                  <a:latin typeface="+mn-lt"/>
                  <a:ea typeface="+mn-ea"/>
                  <a:cs typeface="+mn-cs"/>
                </a:defRPr>
              </a:lvl9pPr>
            </a:lstStyle>
            <a:p>
              <a:pPr marL="228600" indent="-228600">
                <a:lnSpc>
                  <a:spcPct val="130000"/>
                </a:lnSpc>
                <a:spcBef>
                  <a:spcPts val="1000"/>
                </a:spcBef>
                <a:buClr>
                  <a:schemeClr val="accent1"/>
                </a:buClr>
                <a:buFont typeface="Arial" panose="020B0604020202020204" pitchFamily="34" charset="0"/>
                <a:buChar char="•"/>
              </a:pPr>
              <a:endParaRPr lang="en-US" sz="1050" dirty="0">
                <a:solidFill>
                  <a:schemeClr val="tx1">
                    <a:alpha val="70000"/>
                  </a:schemeClr>
                </a:solidFill>
                <a:latin typeface="Cairo" pitchFamily="2" charset="-78"/>
                <a:cs typeface="Cairo" pitchFamily="2" charset="-78"/>
              </a:endParaRPr>
            </a:p>
          </p:txBody>
        </p:sp>
        <p:cxnSp>
          <p:nvCxnSpPr>
            <p:cNvPr id="51" name="Straight Connector 50">
              <a:extLst>
                <a:ext uri="{FF2B5EF4-FFF2-40B4-BE49-F238E27FC236}">
                  <a16:creationId xmlns:a16="http://schemas.microsoft.com/office/drawing/2014/main" id="{CEE094DE-AF7B-F95A-8295-AAD06A18B9BE}"/>
                </a:ext>
              </a:extLst>
            </p:cNvPr>
            <p:cNvCxnSpPr/>
            <p:nvPr/>
          </p:nvCxnSpPr>
          <p:spPr>
            <a:xfrm>
              <a:off x="2028824" y="2455784"/>
              <a:ext cx="4429608" cy="0"/>
            </a:xfrm>
            <a:prstGeom prst="line">
              <a:avLst/>
            </a:prstGeom>
            <a:ln w="63500">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D02AB5F6-4682-FF31-D820-229657CB470F}"/>
              </a:ext>
            </a:extLst>
          </p:cNvPr>
          <p:cNvGrpSpPr/>
          <p:nvPr/>
        </p:nvGrpSpPr>
        <p:grpSpPr>
          <a:xfrm>
            <a:off x="5644549" y="634028"/>
            <a:ext cx="1822687" cy="600770"/>
            <a:chOff x="2809217" y="1257061"/>
            <a:chExt cx="1597275" cy="446276"/>
          </a:xfrm>
          <a:solidFill>
            <a:schemeClr val="bg2"/>
          </a:solidFill>
        </p:grpSpPr>
        <p:grpSp>
          <p:nvGrpSpPr>
            <p:cNvPr id="103" name="Group 102">
              <a:extLst>
                <a:ext uri="{FF2B5EF4-FFF2-40B4-BE49-F238E27FC236}">
                  <a16:creationId xmlns:a16="http://schemas.microsoft.com/office/drawing/2014/main" id="{B3199793-6283-11EA-C6D0-ADBD457646F8}"/>
                </a:ext>
              </a:extLst>
            </p:cNvPr>
            <p:cNvGrpSpPr/>
            <p:nvPr/>
          </p:nvGrpSpPr>
          <p:grpSpPr>
            <a:xfrm>
              <a:off x="2809217" y="1257061"/>
              <a:ext cx="1597275" cy="446276"/>
              <a:chOff x="9340598" y="1821396"/>
              <a:chExt cx="1597275" cy="1484358"/>
            </a:xfrm>
            <a:grpFill/>
          </p:grpSpPr>
          <p:sp>
            <p:nvSpPr>
              <p:cNvPr id="105" name="Rounded Rectangle 45">
                <a:extLst>
                  <a:ext uri="{FF2B5EF4-FFF2-40B4-BE49-F238E27FC236}">
                    <a16:creationId xmlns:a16="http://schemas.microsoft.com/office/drawing/2014/main" id="{7CDFE025-421D-F932-901F-80BEB67FC2EB}"/>
                  </a:ext>
                </a:extLst>
              </p:cNvPr>
              <p:cNvSpPr/>
              <p:nvPr/>
            </p:nvSpPr>
            <p:spPr>
              <a:xfrm>
                <a:off x="9340598" y="1821396"/>
                <a:ext cx="1597275" cy="1480695"/>
              </a:xfrm>
              <a:prstGeom prst="roundRect">
                <a:avLst/>
              </a:prstGeom>
              <a:grpFill/>
              <a:ln>
                <a:noFill/>
              </a:ln>
              <a:effectLst>
                <a:outerShdw blurRad="457200" sx="103000" sy="103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30" rtl="0" eaLnBrk="1" latinLnBrk="0" hangingPunct="1">
                  <a:defRPr sz="1800" kern="1200">
                    <a:solidFill>
                      <a:schemeClr val="lt1"/>
                    </a:solidFill>
                    <a:latin typeface="+mn-lt"/>
                    <a:ea typeface="+mn-ea"/>
                    <a:cs typeface="+mn-cs"/>
                  </a:defRPr>
                </a:lvl1pPr>
                <a:lvl2pPr marL="457165" algn="l" defTabSz="914330" rtl="0" eaLnBrk="1" latinLnBrk="0" hangingPunct="1">
                  <a:defRPr sz="1800" kern="1200">
                    <a:solidFill>
                      <a:schemeClr val="lt1"/>
                    </a:solidFill>
                    <a:latin typeface="+mn-lt"/>
                    <a:ea typeface="+mn-ea"/>
                    <a:cs typeface="+mn-cs"/>
                  </a:defRPr>
                </a:lvl2pPr>
                <a:lvl3pPr marL="914330" algn="l" defTabSz="914330" rtl="0" eaLnBrk="1" latinLnBrk="0" hangingPunct="1">
                  <a:defRPr sz="1800" kern="1200">
                    <a:solidFill>
                      <a:schemeClr val="lt1"/>
                    </a:solidFill>
                    <a:latin typeface="+mn-lt"/>
                    <a:ea typeface="+mn-ea"/>
                    <a:cs typeface="+mn-cs"/>
                  </a:defRPr>
                </a:lvl3pPr>
                <a:lvl4pPr marL="1371495" algn="l" defTabSz="914330" rtl="0" eaLnBrk="1" latinLnBrk="0" hangingPunct="1">
                  <a:defRPr sz="1800" kern="1200">
                    <a:solidFill>
                      <a:schemeClr val="lt1"/>
                    </a:solidFill>
                    <a:latin typeface="+mn-lt"/>
                    <a:ea typeface="+mn-ea"/>
                    <a:cs typeface="+mn-cs"/>
                  </a:defRPr>
                </a:lvl4pPr>
                <a:lvl5pPr marL="1828660" algn="l" defTabSz="914330" rtl="0" eaLnBrk="1" latinLnBrk="0" hangingPunct="1">
                  <a:defRPr sz="1800" kern="1200">
                    <a:solidFill>
                      <a:schemeClr val="lt1"/>
                    </a:solidFill>
                    <a:latin typeface="+mn-lt"/>
                    <a:ea typeface="+mn-ea"/>
                    <a:cs typeface="+mn-cs"/>
                  </a:defRPr>
                </a:lvl5pPr>
                <a:lvl6pPr marL="2285825" algn="l" defTabSz="914330" rtl="0" eaLnBrk="1" latinLnBrk="0" hangingPunct="1">
                  <a:defRPr sz="1800" kern="1200">
                    <a:solidFill>
                      <a:schemeClr val="lt1"/>
                    </a:solidFill>
                    <a:latin typeface="+mn-lt"/>
                    <a:ea typeface="+mn-ea"/>
                    <a:cs typeface="+mn-cs"/>
                  </a:defRPr>
                </a:lvl6pPr>
                <a:lvl7pPr marL="2742990" algn="l" defTabSz="914330" rtl="0" eaLnBrk="1" latinLnBrk="0" hangingPunct="1">
                  <a:defRPr sz="1800" kern="1200">
                    <a:solidFill>
                      <a:schemeClr val="lt1"/>
                    </a:solidFill>
                    <a:latin typeface="+mn-lt"/>
                    <a:ea typeface="+mn-ea"/>
                    <a:cs typeface="+mn-cs"/>
                  </a:defRPr>
                </a:lvl7pPr>
                <a:lvl8pPr marL="3200155" algn="l" defTabSz="914330" rtl="0" eaLnBrk="1" latinLnBrk="0" hangingPunct="1">
                  <a:defRPr sz="1800" kern="1200">
                    <a:solidFill>
                      <a:schemeClr val="lt1"/>
                    </a:solidFill>
                    <a:latin typeface="+mn-lt"/>
                    <a:ea typeface="+mn-ea"/>
                    <a:cs typeface="+mn-cs"/>
                  </a:defRPr>
                </a:lvl8pPr>
                <a:lvl9pPr marL="3657320" algn="l" defTabSz="91433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A" sz="1000" b="0" i="0" u="none" strike="noStrike" kern="1200" cap="none" spc="0" normalizeH="0" baseline="0" noProof="0">
                  <a:ln>
                    <a:noFill/>
                  </a:ln>
                  <a:solidFill>
                    <a:srgbClr val="002060"/>
                  </a:solidFill>
                  <a:effectLst/>
                  <a:uLnTx/>
                  <a:uFillTx/>
                  <a:latin typeface="Cairo" panose="00000500000000000000" pitchFamily="2" charset="-78"/>
                  <a:cs typeface="Cairo" panose="00000500000000000000" pitchFamily="2" charset="-78"/>
                </a:endParaRPr>
              </a:p>
            </p:txBody>
          </p:sp>
          <p:cxnSp>
            <p:nvCxnSpPr>
              <p:cNvPr id="106" name="Straight Connector 105">
                <a:extLst>
                  <a:ext uri="{FF2B5EF4-FFF2-40B4-BE49-F238E27FC236}">
                    <a16:creationId xmlns:a16="http://schemas.microsoft.com/office/drawing/2014/main" id="{7E0B8819-E931-953A-F0F9-AD620BA68E6B}"/>
                  </a:ext>
                </a:extLst>
              </p:cNvPr>
              <p:cNvCxnSpPr>
                <a:cxnSpLocks/>
              </p:cNvCxnSpPr>
              <p:nvPr/>
            </p:nvCxnSpPr>
            <p:spPr>
              <a:xfrm>
                <a:off x="9969051" y="3305754"/>
                <a:ext cx="340367" cy="0"/>
              </a:xfrm>
              <a:prstGeom prst="line">
                <a:avLst/>
              </a:prstGeom>
              <a:grpFill/>
              <a:ln w="50800" cap="rnd">
                <a:solidFill>
                  <a:srgbClr val="0070C0"/>
                </a:solidFill>
                <a:round/>
              </a:ln>
            </p:spPr>
            <p:style>
              <a:lnRef idx="1">
                <a:schemeClr val="accent1"/>
              </a:lnRef>
              <a:fillRef idx="0">
                <a:schemeClr val="accent1"/>
              </a:fillRef>
              <a:effectRef idx="0">
                <a:schemeClr val="accent1"/>
              </a:effectRef>
              <a:fontRef idx="minor">
                <a:schemeClr val="tx1"/>
              </a:fontRef>
            </p:style>
          </p:cxnSp>
        </p:grpSp>
        <p:sp>
          <p:nvSpPr>
            <p:cNvPr id="104" name="TextBox 18">
              <a:extLst>
                <a:ext uri="{FF2B5EF4-FFF2-40B4-BE49-F238E27FC236}">
                  <a16:creationId xmlns:a16="http://schemas.microsoft.com/office/drawing/2014/main" id="{9A48E676-344C-3C91-1859-ACB01FA70FDE}"/>
                </a:ext>
              </a:extLst>
            </p:cNvPr>
            <p:cNvSpPr txBox="1"/>
            <p:nvPr/>
          </p:nvSpPr>
          <p:spPr>
            <a:xfrm>
              <a:off x="3049276" y="1362054"/>
              <a:ext cx="1219384" cy="251491"/>
            </a:xfrm>
            <a:prstGeom prst="rect">
              <a:avLst/>
            </a:prstGeom>
            <a:grpFill/>
          </p:spPr>
          <p:txBody>
            <a:bodyPr wrap="square" rtlCol="0">
              <a:spAutoFit/>
            </a:bodyP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600" b="1" dirty="0">
                  <a:solidFill>
                    <a:srgbClr val="002060"/>
                  </a:solidFill>
                  <a:latin typeface="Cairo" panose="00000500000000000000" pitchFamily="2" charset="-78"/>
                  <a:cs typeface="Cairo" panose="00000500000000000000" pitchFamily="2" charset="-78"/>
                </a:rPr>
                <a:t>Description</a:t>
              </a:r>
            </a:p>
          </p:txBody>
        </p:sp>
      </p:grpSp>
      <p:grpSp>
        <p:nvGrpSpPr>
          <p:cNvPr id="83" name="Group 82">
            <a:extLst>
              <a:ext uri="{FF2B5EF4-FFF2-40B4-BE49-F238E27FC236}">
                <a16:creationId xmlns:a16="http://schemas.microsoft.com/office/drawing/2014/main" id="{67F2402D-A9C8-B746-2F26-A164001FB201}"/>
              </a:ext>
            </a:extLst>
          </p:cNvPr>
          <p:cNvGrpSpPr/>
          <p:nvPr/>
        </p:nvGrpSpPr>
        <p:grpSpPr>
          <a:xfrm>
            <a:off x="5645103" y="1693863"/>
            <a:ext cx="2039572" cy="600769"/>
            <a:chOff x="2809217" y="1257061"/>
            <a:chExt cx="1794450" cy="446276"/>
          </a:xfrm>
          <a:solidFill>
            <a:schemeClr val="bg2"/>
          </a:solidFill>
        </p:grpSpPr>
        <p:grpSp>
          <p:nvGrpSpPr>
            <p:cNvPr id="99" name="Group 98">
              <a:extLst>
                <a:ext uri="{FF2B5EF4-FFF2-40B4-BE49-F238E27FC236}">
                  <a16:creationId xmlns:a16="http://schemas.microsoft.com/office/drawing/2014/main" id="{FFFA48B6-2149-A215-F004-BBF486DA1AE2}"/>
                </a:ext>
              </a:extLst>
            </p:cNvPr>
            <p:cNvGrpSpPr/>
            <p:nvPr/>
          </p:nvGrpSpPr>
          <p:grpSpPr>
            <a:xfrm>
              <a:off x="2809217" y="1257061"/>
              <a:ext cx="1597275" cy="446276"/>
              <a:chOff x="9340598" y="1821396"/>
              <a:chExt cx="1597275" cy="1484358"/>
            </a:xfrm>
            <a:grpFill/>
          </p:grpSpPr>
          <p:sp>
            <p:nvSpPr>
              <p:cNvPr id="101" name="Rounded Rectangle 45">
                <a:extLst>
                  <a:ext uri="{FF2B5EF4-FFF2-40B4-BE49-F238E27FC236}">
                    <a16:creationId xmlns:a16="http://schemas.microsoft.com/office/drawing/2014/main" id="{2C17A8FF-5C14-2F46-779D-14A1FCAB798D}"/>
                  </a:ext>
                </a:extLst>
              </p:cNvPr>
              <p:cNvSpPr/>
              <p:nvPr/>
            </p:nvSpPr>
            <p:spPr>
              <a:xfrm>
                <a:off x="9340598" y="1821396"/>
                <a:ext cx="1597275" cy="1480695"/>
              </a:xfrm>
              <a:prstGeom prst="roundRect">
                <a:avLst/>
              </a:prstGeom>
              <a:grpFill/>
              <a:ln>
                <a:noFill/>
              </a:ln>
              <a:effectLst>
                <a:outerShdw blurRad="457200" sx="103000" sy="103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30" rtl="0" eaLnBrk="1" latinLnBrk="0" hangingPunct="1">
                  <a:defRPr sz="1800" kern="1200">
                    <a:solidFill>
                      <a:schemeClr val="lt1"/>
                    </a:solidFill>
                    <a:latin typeface="+mn-lt"/>
                    <a:ea typeface="+mn-ea"/>
                    <a:cs typeface="+mn-cs"/>
                  </a:defRPr>
                </a:lvl1pPr>
                <a:lvl2pPr marL="457165" algn="l" defTabSz="914330" rtl="0" eaLnBrk="1" latinLnBrk="0" hangingPunct="1">
                  <a:defRPr sz="1800" kern="1200">
                    <a:solidFill>
                      <a:schemeClr val="lt1"/>
                    </a:solidFill>
                    <a:latin typeface="+mn-lt"/>
                    <a:ea typeface="+mn-ea"/>
                    <a:cs typeface="+mn-cs"/>
                  </a:defRPr>
                </a:lvl2pPr>
                <a:lvl3pPr marL="914330" algn="l" defTabSz="914330" rtl="0" eaLnBrk="1" latinLnBrk="0" hangingPunct="1">
                  <a:defRPr sz="1800" kern="1200">
                    <a:solidFill>
                      <a:schemeClr val="lt1"/>
                    </a:solidFill>
                    <a:latin typeface="+mn-lt"/>
                    <a:ea typeface="+mn-ea"/>
                    <a:cs typeface="+mn-cs"/>
                  </a:defRPr>
                </a:lvl3pPr>
                <a:lvl4pPr marL="1371495" algn="l" defTabSz="914330" rtl="0" eaLnBrk="1" latinLnBrk="0" hangingPunct="1">
                  <a:defRPr sz="1800" kern="1200">
                    <a:solidFill>
                      <a:schemeClr val="lt1"/>
                    </a:solidFill>
                    <a:latin typeface="+mn-lt"/>
                    <a:ea typeface="+mn-ea"/>
                    <a:cs typeface="+mn-cs"/>
                  </a:defRPr>
                </a:lvl4pPr>
                <a:lvl5pPr marL="1828660" algn="l" defTabSz="914330" rtl="0" eaLnBrk="1" latinLnBrk="0" hangingPunct="1">
                  <a:defRPr sz="1800" kern="1200">
                    <a:solidFill>
                      <a:schemeClr val="lt1"/>
                    </a:solidFill>
                    <a:latin typeface="+mn-lt"/>
                    <a:ea typeface="+mn-ea"/>
                    <a:cs typeface="+mn-cs"/>
                  </a:defRPr>
                </a:lvl5pPr>
                <a:lvl6pPr marL="2285825" algn="l" defTabSz="914330" rtl="0" eaLnBrk="1" latinLnBrk="0" hangingPunct="1">
                  <a:defRPr sz="1800" kern="1200">
                    <a:solidFill>
                      <a:schemeClr val="lt1"/>
                    </a:solidFill>
                    <a:latin typeface="+mn-lt"/>
                    <a:ea typeface="+mn-ea"/>
                    <a:cs typeface="+mn-cs"/>
                  </a:defRPr>
                </a:lvl6pPr>
                <a:lvl7pPr marL="2742990" algn="l" defTabSz="914330" rtl="0" eaLnBrk="1" latinLnBrk="0" hangingPunct="1">
                  <a:defRPr sz="1800" kern="1200">
                    <a:solidFill>
                      <a:schemeClr val="lt1"/>
                    </a:solidFill>
                    <a:latin typeface="+mn-lt"/>
                    <a:ea typeface="+mn-ea"/>
                    <a:cs typeface="+mn-cs"/>
                  </a:defRPr>
                </a:lvl7pPr>
                <a:lvl8pPr marL="3200155" algn="l" defTabSz="914330" rtl="0" eaLnBrk="1" latinLnBrk="0" hangingPunct="1">
                  <a:defRPr sz="1800" kern="1200">
                    <a:solidFill>
                      <a:schemeClr val="lt1"/>
                    </a:solidFill>
                    <a:latin typeface="+mn-lt"/>
                    <a:ea typeface="+mn-ea"/>
                    <a:cs typeface="+mn-cs"/>
                  </a:defRPr>
                </a:lvl8pPr>
                <a:lvl9pPr marL="3657320" algn="l" defTabSz="91433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A" sz="1000" b="0" i="0" u="none" strike="noStrike" kern="1200" cap="none" spc="0" normalizeH="0" baseline="0" noProof="0">
                  <a:ln>
                    <a:noFill/>
                  </a:ln>
                  <a:solidFill>
                    <a:srgbClr val="002060"/>
                  </a:solidFill>
                  <a:effectLst/>
                  <a:uLnTx/>
                  <a:uFillTx/>
                  <a:latin typeface="Cairo" panose="00000500000000000000" pitchFamily="2" charset="-78"/>
                  <a:cs typeface="Cairo" panose="00000500000000000000" pitchFamily="2" charset="-78"/>
                </a:endParaRPr>
              </a:p>
            </p:txBody>
          </p:sp>
          <p:cxnSp>
            <p:nvCxnSpPr>
              <p:cNvPr id="102" name="Straight Connector 101">
                <a:extLst>
                  <a:ext uri="{FF2B5EF4-FFF2-40B4-BE49-F238E27FC236}">
                    <a16:creationId xmlns:a16="http://schemas.microsoft.com/office/drawing/2014/main" id="{C0DF60B6-DC4D-710B-EB81-DE55F78529C8}"/>
                  </a:ext>
                </a:extLst>
              </p:cNvPr>
              <p:cNvCxnSpPr>
                <a:cxnSpLocks/>
              </p:cNvCxnSpPr>
              <p:nvPr/>
            </p:nvCxnSpPr>
            <p:spPr>
              <a:xfrm>
                <a:off x="9969051" y="3305754"/>
                <a:ext cx="340367" cy="0"/>
              </a:xfrm>
              <a:prstGeom prst="line">
                <a:avLst/>
              </a:prstGeom>
              <a:grpFill/>
              <a:ln w="50800" cap="rnd">
                <a:solidFill>
                  <a:srgbClr val="0070C0"/>
                </a:solidFill>
                <a:round/>
              </a:ln>
            </p:spPr>
            <p:style>
              <a:lnRef idx="1">
                <a:schemeClr val="accent1"/>
              </a:lnRef>
              <a:fillRef idx="0">
                <a:schemeClr val="accent1"/>
              </a:fillRef>
              <a:effectRef idx="0">
                <a:schemeClr val="accent1"/>
              </a:effectRef>
              <a:fontRef idx="minor">
                <a:schemeClr val="tx1"/>
              </a:fontRef>
            </p:style>
          </p:cxnSp>
        </p:grpSp>
        <p:sp>
          <p:nvSpPr>
            <p:cNvPr id="100" name="TextBox 25">
              <a:extLst>
                <a:ext uri="{FF2B5EF4-FFF2-40B4-BE49-F238E27FC236}">
                  <a16:creationId xmlns:a16="http://schemas.microsoft.com/office/drawing/2014/main" id="{19E20A2D-6176-B2CD-048A-BE56C8EC3CF0}"/>
                </a:ext>
              </a:extLst>
            </p:cNvPr>
            <p:cNvSpPr txBox="1"/>
            <p:nvPr/>
          </p:nvSpPr>
          <p:spPr>
            <a:xfrm>
              <a:off x="2990190" y="1339682"/>
              <a:ext cx="1613477" cy="251492"/>
            </a:xfrm>
            <a:prstGeom prst="rect">
              <a:avLst/>
            </a:prstGeom>
            <a:noFill/>
          </p:spPr>
          <p:txBody>
            <a:bodyPr wrap="square" rtlCol="0">
              <a:spAutoFit/>
            </a:bodyP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600" b="1" dirty="0">
                  <a:solidFill>
                    <a:srgbClr val="002060"/>
                  </a:solidFill>
                  <a:latin typeface="Cairo" panose="00000500000000000000" pitchFamily="2" charset="-78"/>
                  <a:cs typeface="Cairo" panose="00000500000000000000" pitchFamily="2" charset="-78"/>
                </a:rPr>
                <a:t>Target group</a:t>
              </a:r>
            </a:p>
          </p:txBody>
        </p:sp>
      </p:grpSp>
      <p:grpSp>
        <p:nvGrpSpPr>
          <p:cNvPr id="84" name="Group 83">
            <a:extLst>
              <a:ext uri="{FF2B5EF4-FFF2-40B4-BE49-F238E27FC236}">
                <a16:creationId xmlns:a16="http://schemas.microsoft.com/office/drawing/2014/main" id="{0441EB9D-2F65-9B8E-F354-45F1E51C43FC}"/>
              </a:ext>
            </a:extLst>
          </p:cNvPr>
          <p:cNvGrpSpPr/>
          <p:nvPr/>
        </p:nvGrpSpPr>
        <p:grpSpPr>
          <a:xfrm>
            <a:off x="5652741" y="2731932"/>
            <a:ext cx="1807824" cy="1087869"/>
            <a:chOff x="2809217" y="1257061"/>
            <a:chExt cx="1597275" cy="808113"/>
          </a:xfrm>
          <a:solidFill>
            <a:schemeClr val="bg2"/>
          </a:solidFill>
        </p:grpSpPr>
        <p:grpSp>
          <p:nvGrpSpPr>
            <p:cNvPr id="95" name="Group 94">
              <a:extLst>
                <a:ext uri="{FF2B5EF4-FFF2-40B4-BE49-F238E27FC236}">
                  <a16:creationId xmlns:a16="http://schemas.microsoft.com/office/drawing/2014/main" id="{9AC2F553-B17D-1B67-7B30-8B55D8473595}"/>
                </a:ext>
              </a:extLst>
            </p:cNvPr>
            <p:cNvGrpSpPr/>
            <p:nvPr/>
          </p:nvGrpSpPr>
          <p:grpSpPr>
            <a:xfrm>
              <a:off x="2809217" y="1257061"/>
              <a:ext cx="1597275" cy="446276"/>
              <a:chOff x="9340598" y="1821396"/>
              <a:chExt cx="1597275" cy="1484358"/>
            </a:xfrm>
            <a:grpFill/>
          </p:grpSpPr>
          <p:sp>
            <p:nvSpPr>
              <p:cNvPr id="97" name="Rounded Rectangle 45">
                <a:extLst>
                  <a:ext uri="{FF2B5EF4-FFF2-40B4-BE49-F238E27FC236}">
                    <a16:creationId xmlns:a16="http://schemas.microsoft.com/office/drawing/2014/main" id="{2A200DE5-275A-7AD4-9742-35FB4307C868}"/>
                  </a:ext>
                </a:extLst>
              </p:cNvPr>
              <p:cNvSpPr/>
              <p:nvPr/>
            </p:nvSpPr>
            <p:spPr>
              <a:xfrm>
                <a:off x="9340598" y="1821396"/>
                <a:ext cx="1597275" cy="1480695"/>
              </a:xfrm>
              <a:prstGeom prst="roundRect">
                <a:avLst/>
              </a:prstGeom>
              <a:grpFill/>
              <a:ln>
                <a:noFill/>
              </a:ln>
              <a:effectLst>
                <a:outerShdw blurRad="457200" sx="103000" sy="103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30" rtl="0" eaLnBrk="1" latinLnBrk="0" hangingPunct="1">
                  <a:defRPr sz="1800" kern="1200">
                    <a:solidFill>
                      <a:schemeClr val="lt1"/>
                    </a:solidFill>
                    <a:latin typeface="+mn-lt"/>
                    <a:ea typeface="+mn-ea"/>
                    <a:cs typeface="+mn-cs"/>
                  </a:defRPr>
                </a:lvl1pPr>
                <a:lvl2pPr marL="457165" algn="l" defTabSz="914330" rtl="0" eaLnBrk="1" latinLnBrk="0" hangingPunct="1">
                  <a:defRPr sz="1800" kern="1200">
                    <a:solidFill>
                      <a:schemeClr val="lt1"/>
                    </a:solidFill>
                    <a:latin typeface="+mn-lt"/>
                    <a:ea typeface="+mn-ea"/>
                    <a:cs typeface="+mn-cs"/>
                  </a:defRPr>
                </a:lvl2pPr>
                <a:lvl3pPr marL="914330" algn="l" defTabSz="914330" rtl="0" eaLnBrk="1" latinLnBrk="0" hangingPunct="1">
                  <a:defRPr sz="1800" kern="1200">
                    <a:solidFill>
                      <a:schemeClr val="lt1"/>
                    </a:solidFill>
                    <a:latin typeface="+mn-lt"/>
                    <a:ea typeface="+mn-ea"/>
                    <a:cs typeface="+mn-cs"/>
                  </a:defRPr>
                </a:lvl3pPr>
                <a:lvl4pPr marL="1371495" algn="l" defTabSz="914330" rtl="0" eaLnBrk="1" latinLnBrk="0" hangingPunct="1">
                  <a:defRPr sz="1800" kern="1200">
                    <a:solidFill>
                      <a:schemeClr val="lt1"/>
                    </a:solidFill>
                    <a:latin typeface="+mn-lt"/>
                    <a:ea typeface="+mn-ea"/>
                    <a:cs typeface="+mn-cs"/>
                  </a:defRPr>
                </a:lvl4pPr>
                <a:lvl5pPr marL="1828660" algn="l" defTabSz="914330" rtl="0" eaLnBrk="1" latinLnBrk="0" hangingPunct="1">
                  <a:defRPr sz="1800" kern="1200">
                    <a:solidFill>
                      <a:schemeClr val="lt1"/>
                    </a:solidFill>
                    <a:latin typeface="+mn-lt"/>
                    <a:ea typeface="+mn-ea"/>
                    <a:cs typeface="+mn-cs"/>
                  </a:defRPr>
                </a:lvl5pPr>
                <a:lvl6pPr marL="2285825" algn="l" defTabSz="914330" rtl="0" eaLnBrk="1" latinLnBrk="0" hangingPunct="1">
                  <a:defRPr sz="1800" kern="1200">
                    <a:solidFill>
                      <a:schemeClr val="lt1"/>
                    </a:solidFill>
                    <a:latin typeface="+mn-lt"/>
                    <a:ea typeface="+mn-ea"/>
                    <a:cs typeface="+mn-cs"/>
                  </a:defRPr>
                </a:lvl6pPr>
                <a:lvl7pPr marL="2742990" algn="l" defTabSz="914330" rtl="0" eaLnBrk="1" latinLnBrk="0" hangingPunct="1">
                  <a:defRPr sz="1800" kern="1200">
                    <a:solidFill>
                      <a:schemeClr val="lt1"/>
                    </a:solidFill>
                    <a:latin typeface="+mn-lt"/>
                    <a:ea typeface="+mn-ea"/>
                    <a:cs typeface="+mn-cs"/>
                  </a:defRPr>
                </a:lvl7pPr>
                <a:lvl8pPr marL="3200155" algn="l" defTabSz="914330" rtl="0" eaLnBrk="1" latinLnBrk="0" hangingPunct="1">
                  <a:defRPr sz="1800" kern="1200">
                    <a:solidFill>
                      <a:schemeClr val="lt1"/>
                    </a:solidFill>
                    <a:latin typeface="+mn-lt"/>
                    <a:ea typeface="+mn-ea"/>
                    <a:cs typeface="+mn-cs"/>
                  </a:defRPr>
                </a:lvl8pPr>
                <a:lvl9pPr marL="3657320" algn="l" defTabSz="91433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A" sz="1000" b="0" i="0" u="none" strike="noStrike" kern="1200" cap="none" spc="0" normalizeH="0" baseline="0" noProof="0" dirty="0">
                  <a:ln>
                    <a:noFill/>
                  </a:ln>
                  <a:solidFill>
                    <a:srgbClr val="002060"/>
                  </a:solidFill>
                  <a:effectLst/>
                  <a:uLnTx/>
                  <a:uFillTx/>
                  <a:latin typeface="Cairo" panose="00000500000000000000" pitchFamily="2" charset="-78"/>
                  <a:cs typeface="Cairo" panose="00000500000000000000" pitchFamily="2" charset="-78"/>
                </a:endParaRPr>
              </a:p>
            </p:txBody>
          </p:sp>
          <p:cxnSp>
            <p:nvCxnSpPr>
              <p:cNvPr id="98" name="Straight Connector 97">
                <a:extLst>
                  <a:ext uri="{FF2B5EF4-FFF2-40B4-BE49-F238E27FC236}">
                    <a16:creationId xmlns:a16="http://schemas.microsoft.com/office/drawing/2014/main" id="{50B77EEE-8595-356F-E3F3-B8E701F1B1C7}"/>
                  </a:ext>
                </a:extLst>
              </p:cNvPr>
              <p:cNvCxnSpPr>
                <a:cxnSpLocks/>
              </p:cNvCxnSpPr>
              <p:nvPr/>
            </p:nvCxnSpPr>
            <p:spPr>
              <a:xfrm>
                <a:off x="9969051" y="3305754"/>
                <a:ext cx="340367" cy="0"/>
              </a:xfrm>
              <a:prstGeom prst="line">
                <a:avLst/>
              </a:prstGeom>
              <a:grpFill/>
              <a:ln w="50800" cap="rnd">
                <a:solidFill>
                  <a:srgbClr val="0070C0"/>
                </a:solidFill>
                <a:round/>
              </a:ln>
            </p:spPr>
            <p:style>
              <a:lnRef idx="1">
                <a:schemeClr val="accent1"/>
              </a:lnRef>
              <a:fillRef idx="0">
                <a:schemeClr val="accent1"/>
              </a:fillRef>
              <a:effectRef idx="0">
                <a:schemeClr val="accent1"/>
              </a:effectRef>
              <a:fontRef idx="minor">
                <a:schemeClr val="tx1"/>
              </a:fontRef>
            </p:style>
          </p:cxnSp>
        </p:grpSp>
        <p:sp>
          <p:nvSpPr>
            <p:cNvPr id="96" name="TextBox 30">
              <a:extLst>
                <a:ext uri="{FF2B5EF4-FFF2-40B4-BE49-F238E27FC236}">
                  <a16:creationId xmlns:a16="http://schemas.microsoft.com/office/drawing/2014/main" id="{D67B37C0-1380-F108-8340-70FD1D285888}"/>
                </a:ext>
              </a:extLst>
            </p:cNvPr>
            <p:cNvSpPr txBox="1"/>
            <p:nvPr/>
          </p:nvSpPr>
          <p:spPr>
            <a:xfrm>
              <a:off x="2946688" y="1264974"/>
              <a:ext cx="1349227" cy="800200"/>
            </a:xfrm>
            <a:prstGeom prst="rect">
              <a:avLst/>
            </a:prstGeom>
            <a:noFill/>
          </p:spPr>
          <p:txBody>
            <a:bodyPr wrap="square" rtlCol="0">
              <a:spAutoFit/>
            </a:bodyP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rtl="0"/>
              <a:r>
                <a:rPr lang="en-US" sz="1600" b="1" dirty="0">
                  <a:solidFill>
                    <a:srgbClr val="002060"/>
                  </a:solidFill>
                  <a:latin typeface="Cairo" panose="00000500000000000000" pitchFamily="2" charset="-78"/>
                  <a:cs typeface="Cairo" panose="00000500000000000000" pitchFamily="2" charset="-78"/>
                </a:rPr>
                <a:t>Interpretation of the result</a:t>
              </a:r>
            </a:p>
            <a:p>
              <a:pPr algn="ctr"/>
              <a:br>
                <a:rPr lang="en-US" sz="1600" b="1" dirty="0">
                  <a:solidFill>
                    <a:srgbClr val="002060"/>
                  </a:solidFill>
                  <a:latin typeface="Cairo" panose="00000500000000000000" pitchFamily="2" charset="-78"/>
                  <a:cs typeface="Cairo" panose="00000500000000000000" pitchFamily="2" charset="-78"/>
                </a:rPr>
              </a:br>
              <a:endParaRPr lang="en-US" sz="1600" b="1" dirty="0">
                <a:solidFill>
                  <a:srgbClr val="002060"/>
                </a:solidFill>
                <a:latin typeface="Cairo" panose="00000500000000000000" pitchFamily="2" charset="-78"/>
                <a:cs typeface="Cairo" panose="00000500000000000000" pitchFamily="2" charset="-78"/>
              </a:endParaRPr>
            </a:p>
          </p:txBody>
        </p:sp>
      </p:grpSp>
      <p:grpSp>
        <p:nvGrpSpPr>
          <p:cNvPr id="86" name="Group 85">
            <a:extLst>
              <a:ext uri="{FF2B5EF4-FFF2-40B4-BE49-F238E27FC236}">
                <a16:creationId xmlns:a16="http://schemas.microsoft.com/office/drawing/2014/main" id="{D0AB7DC9-486D-B2BA-5451-5A7AC06466C5}"/>
              </a:ext>
            </a:extLst>
          </p:cNvPr>
          <p:cNvGrpSpPr/>
          <p:nvPr/>
        </p:nvGrpSpPr>
        <p:grpSpPr>
          <a:xfrm>
            <a:off x="5653278" y="4895150"/>
            <a:ext cx="1813957" cy="600770"/>
            <a:chOff x="2809217" y="1257061"/>
            <a:chExt cx="1597275" cy="446276"/>
          </a:xfrm>
          <a:solidFill>
            <a:schemeClr val="bg2"/>
          </a:solidFill>
        </p:grpSpPr>
        <p:grpSp>
          <p:nvGrpSpPr>
            <p:cNvPr id="87" name="Group 86">
              <a:extLst>
                <a:ext uri="{FF2B5EF4-FFF2-40B4-BE49-F238E27FC236}">
                  <a16:creationId xmlns:a16="http://schemas.microsoft.com/office/drawing/2014/main" id="{0945CB1A-F2A3-BA4F-48F1-83B1490DC5D3}"/>
                </a:ext>
              </a:extLst>
            </p:cNvPr>
            <p:cNvGrpSpPr/>
            <p:nvPr/>
          </p:nvGrpSpPr>
          <p:grpSpPr>
            <a:xfrm>
              <a:off x="2809217" y="1257061"/>
              <a:ext cx="1597275" cy="446276"/>
              <a:chOff x="9340598" y="1821396"/>
              <a:chExt cx="1597275" cy="1484358"/>
            </a:xfrm>
            <a:grpFill/>
          </p:grpSpPr>
          <p:sp>
            <p:nvSpPr>
              <p:cNvPr id="89" name="Rounded Rectangle 45">
                <a:extLst>
                  <a:ext uri="{FF2B5EF4-FFF2-40B4-BE49-F238E27FC236}">
                    <a16:creationId xmlns:a16="http://schemas.microsoft.com/office/drawing/2014/main" id="{7A444F87-C97E-51D4-5903-F2E553AAF847}"/>
                  </a:ext>
                </a:extLst>
              </p:cNvPr>
              <p:cNvSpPr/>
              <p:nvPr/>
            </p:nvSpPr>
            <p:spPr>
              <a:xfrm>
                <a:off x="9340598" y="1821396"/>
                <a:ext cx="1597275" cy="1480695"/>
              </a:xfrm>
              <a:prstGeom prst="roundRect">
                <a:avLst/>
              </a:prstGeom>
              <a:grpFill/>
              <a:ln>
                <a:noFill/>
              </a:ln>
              <a:effectLst>
                <a:outerShdw blurRad="457200" sx="103000" sy="103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30" rtl="0" eaLnBrk="1" latinLnBrk="0" hangingPunct="1">
                  <a:defRPr sz="1800" kern="1200">
                    <a:solidFill>
                      <a:schemeClr val="lt1"/>
                    </a:solidFill>
                    <a:latin typeface="+mn-lt"/>
                    <a:ea typeface="+mn-ea"/>
                    <a:cs typeface="+mn-cs"/>
                  </a:defRPr>
                </a:lvl1pPr>
                <a:lvl2pPr marL="457165" algn="l" defTabSz="914330" rtl="0" eaLnBrk="1" latinLnBrk="0" hangingPunct="1">
                  <a:defRPr sz="1800" kern="1200">
                    <a:solidFill>
                      <a:schemeClr val="lt1"/>
                    </a:solidFill>
                    <a:latin typeface="+mn-lt"/>
                    <a:ea typeface="+mn-ea"/>
                    <a:cs typeface="+mn-cs"/>
                  </a:defRPr>
                </a:lvl2pPr>
                <a:lvl3pPr marL="914330" algn="l" defTabSz="914330" rtl="0" eaLnBrk="1" latinLnBrk="0" hangingPunct="1">
                  <a:defRPr sz="1800" kern="1200">
                    <a:solidFill>
                      <a:schemeClr val="lt1"/>
                    </a:solidFill>
                    <a:latin typeface="+mn-lt"/>
                    <a:ea typeface="+mn-ea"/>
                    <a:cs typeface="+mn-cs"/>
                  </a:defRPr>
                </a:lvl3pPr>
                <a:lvl4pPr marL="1371495" algn="l" defTabSz="914330" rtl="0" eaLnBrk="1" latinLnBrk="0" hangingPunct="1">
                  <a:defRPr sz="1800" kern="1200">
                    <a:solidFill>
                      <a:schemeClr val="lt1"/>
                    </a:solidFill>
                    <a:latin typeface="+mn-lt"/>
                    <a:ea typeface="+mn-ea"/>
                    <a:cs typeface="+mn-cs"/>
                  </a:defRPr>
                </a:lvl4pPr>
                <a:lvl5pPr marL="1828660" algn="l" defTabSz="914330" rtl="0" eaLnBrk="1" latinLnBrk="0" hangingPunct="1">
                  <a:defRPr sz="1800" kern="1200">
                    <a:solidFill>
                      <a:schemeClr val="lt1"/>
                    </a:solidFill>
                    <a:latin typeface="+mn-lt"/>
                    <a:ea typeface="+mn-ea"/>
                    <a:cs typeface="+mn-cs"/>
                  </a:defRPr>
                </a:lvl5pPr>
                <a:lvl6pPr marL="2285825" algn="l" defTabSz="914330" rtl="0" eaLnBrk="1" latinLnBrk="0" hangingPunct="1">
                  <a:defRPr sz="1800" kern="1200">
                    <a:solidFill>
                      <a:schemeClr val="lt1"/>
                    </a:solidFill>
                    <a:latin typeface="+mn-lt"/>
                    <a:ea typeface="+mn-ea"/>
                    <a:cs typeface="+mn-cs"/>
                  </a:defRPr>
                </a:lvl6pPr>
                <a:lvl7pPr marL="2742990" algn="l" defTabSz="914330" rtl="0" eaLnBrk="1" latinLnBrk="0" hangingPunct="1">
                  <a:defRPr sz="1800" kern="1200">
                    <a:solidFill>
                      <a:schemeClr val="lt1"/>
                    </a:solidFill>
                    <a:latin typeface="+mn-lt"/>
                    <a:ea typeface="+mn-ea"/>
                    <a:cs typeface="+mn-cs"/>
                  </a:defRPr>
                </a:lvl7pPr>
                <a:lvl8pPr marL="3200155" algn="l" defTabSz="914330" rtl="0" eaLnBrk="1" latinLnBrk="0" hangingPunct="1">
                  <a:defRPr sz="1800" kern="1200">
                    <a:solidFill>
                      <a:schemeClr val="lt1"/>
                    </a:solidFill>
                    <a:latin typeface="+mn-lt"/>
                    <a:ea typeface="+mn-ea"/>
                    <a:cs typeface="+mn-cs"/>
                  </a:defRPr>
                </a:lvl8pPr>
                <a:lvl9pPr marL="3657320" algn="l" defTabSz="91433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A" sz="1000" b="0" i="0" u="none" strike="noStrike" kern="1200" cap="none" spc="0" normalizeH="0" baseline="0" noProof="0">
                  <a:ln>
                    <a:noFill/>
                  </a:ln>
                  <a:solidFill>
                    <a:srgbClr val="002060"/>
                  </a:solidFill>
                  <a:effectLst/>
                  <a:uLnTx/>
                  <a:uFillTx/>
                  <a:latin typeface="Cairo" panose="00000500000000000000" pitchFamily="2" charset="-78"/>
                  <a:cs typeface="Cairo" panose="00000500000000000000" pitchFamily="2" charset="-78"/>
                </a:endParaRPr>
              </a:p>
            </p:txBody>
          </p:sp>
          <p:cxnSp>
            <p:nvCxnSpPr>
              <p:cNvPr id="90" name="Straight Connector 89">
                <a:extLst>
                  <a:ext uri="{FF2B5EF4-FFF2-40B4-BE49-F238E27FC236}">
                    <a16:creationId xmlns:a16="http://schemas.microsoft.com/office/drawing/2014/main" id="{A1ED31FD-79F0-A5FA-133B-7334436FB495}"/>
                  </a:ext>
                </a:extLst>
              </p:cNvPr>
              <p:cNvCxnSpPr>
                <a:cxnSpLocks/>
              </p:cNvCxnSpPr>
              <p:nvPr/>
            </p:nvCxnSpPr>
            <p:spPr>
              <a:xfrm>
                <a:off x="9969051" y="3305754"/>
                <a:ext cx="340367" cy="0"/>
              </a:xfrm>
              <a:prstGeom prst="line">
                <a:avLst/>
              </a:prstGeom>
              <a:grpFill/>
              <a:ln w="50800" cap="rnd">
                <a:solidFill>
                  <a:srgbClr val="0070C0"/>
                </a:solidFill>
                <a:round/>
              </a:ln>
            </p:spPr>
            <p:style>
              <a:lnRef idx="1">
                <a:schemeClr val="accent1"/>
              </a:lnRef>
              <a:fillRef idx="0">
                <a:schemeClr val="accent1"/>
              </a:fillRef>
              <a:effectRef idx="0">
                <a:schemeClr val="accent1"/>
              </a:effectRef>
              <a:fontRef idx="minor">
                <a:schemeClr val="tx1"/>
              </a:fontRef>
            </p:style>
          </p:cxnSp>
        </p:grpSp>
        <p:sp>
          <p:nvSpPr>
            <p:cNvPr id="88" name="TextBox 40">
              <a:extLst>
                <a:ext uri="{FF2B5EF4-FFF2-40B4-BE49-F238E27FC236}">
                  <a16:creationId xmlns:a16="http://schemas.microsoft.com/office/drawing/2014/main" id="{8C2EF433-255F-DD02-4AA2-A62105511182}"/>
                </a:ext>
              </a:extLst>
            </p:cNvPr>
            <p:cNvSpPr txBox="1"/>
            <p:nvPr/>
          </p:nvSpPr>
          <p:spPr>
            <a:xfrm>
              <a:off x="2945750" y="1369059"/>
              <a:ext cx="1454869" cy="251491"/>
            </a:xfrm>
            <a:prstGeom prst="rect">
              <a:avLst/>
            </a:prstGeom>
            <a:grpFill/>
          </p:spPr>
          <p:txBody>
            <a:bodyPr wrap="square" rtlCol="0">
              <a:spAutoFit/>
            </a:bodyP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r>
                <a:rPr lang="en-US" sz="1600" b="1" dirty="0">
                  <a:solidFill>
                    <a:srgbClr val="002060"/>
                  </a:solidFill>
                  <a:latin typeface="Cairo" panose="00000500000000000000" pitchFamily="2" charset="-78"/>
                  <a:cs typeface="Cairo" panose="00000500000000000000" pitchFamily="2" charset="-78"/>
                </a:rPr>
                <a:t>Next Steps</a:t>
              </a:r>
            </a:p>
          </p:txBody>
        </p:sp>
      </p:grpSp>
      <p:grpSp>
        <p:nvGrpSpPr>
          <p:cNvPr id="85" name="Group 84">
            <a:extLst>
              <a:ext uri="{FF2B5EF4-FFF2-40B4-BE49-F238E27FC236}">
                <a16:creationId xmlns:a16="http://schemas.microsoft.com/office/drawing/2014/main" id="{087B01D5-D81A-C3FD-75D9-C30F95DD279C}"/>
              </a:ext>
            </a:extLst>
          </p:cNvPr>
          <p:cNvGrpSpPr/>
          <p:nvPr/>
        </p:nvGrpSpPr>
        <p:grpSpPr>
          <a:xfrm>
            <a:off x="5652741" y="3824427"/>
            <a:ext cx="1901581" cy="600770"/>
            <a:chOff x="2809217" y="1257061"/>
            <a:chExt cx="1652287" cy="446276"/>
          </a:xfrm>
          <a:solidFill>
            <a:schemeClr val="bg2"/>
          </a:solidFill>
        </p:grpSpPr>
        <p:grpSp>
          <p:nvGrpSpPr>
            <p:cNvPr id="91" name="Group 90">
              <a:extLst>
                <a:ext uri="{FF2B5EF4-FFF2-40B4-BE49-F238E27FC236}">
                  <a16:creationId xmlns:a16="http://schemas.microsoft.com/office/drawing/2014/main" id="{8A099CE3-6E4C-5ED4-CD83-040E3B93038A}"/>
                </a:ext>
              </a:extLst>
            </p:cNvPr>
            <p:cNvGrpSpPr/>
            <p:nvPr/>
          </p:nvGrpSpPr>
          <p:grpSpPr>
            <a:xfrm>
              <a:off x="2809217" y="1257061"/>
              <a:ext cx="1597275" cy="446276"/>
              <a:chOff x="9340598" y="1821396"/>
              <a:chExt cx="1597275" cy="1484358"/>
            </a:xfrm>
            <a:grpFill/>
          </p:grpSpPr>
          <p:sp>
            <p:nvSpPr>
              <p:cNvPr id="93" name="Rounded Rectangle 45">
                <a:extLst>
                  <a:ext uri="{FF2B5EF4-FFF2-40B4-BE49-F238E27FC236}">
                    <a16:creationId xmlns:a16="http://schemas.microsoft.com/office/drawing/2014/main" id="{02F6F9B6-05E9-F09A-C4BB-CF0B7DB0474E}"/>
                  </a:ext>
                </a:extLst>
              </p:cNvPr>
              <p:cNvSpPr/>
              <p:nvPr/>
            </p:nvSpPr>
            <p:spPr>
              <a:xfrm>
                <a:off x="9340598" y="1821396"/>
                <a:ext cx="1597275" cy="1480695"/>
              </a:xfrm>
              <a:prstGeom prst="roundRect">
                <a:avLst/>
              </a:prstGeom>
              <a:grpFill/>
              <a:ln>
                <a:noFill/>
              </a:ln>
              <a:effectLst>
                <a:outerShdw blurRad="457200" sx="103000" sy="103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30" rtl="0" eaLnBrk="1" latinLnBrk="0" hangingPunct="1">
                  <a:defRPr sz="1800" kern="1200">
                    <a:solidFill>
                      <a:schemeClr val="lt1"/>
                    </a:solidFill>
                    <a:latin typeface="+mn-lt"/>
                    <a:ea typeface="+mn-ea"/>
                    <a:cs typeface="+mn-cs"/>
                  </a:defRPr>
                </a:lvl1pPr>
                <a:lvl2pPr marL="457165" algn="l" defTabSz="914330" rtl="0" eaLnBrk="1" latinLnBrk="0" hangingPunct="1">
                  <a:defRPr sz="1800" kern="1200">
                    <a:solidFill>
                      <a:schemeClr val="lt1"/>
                    </a:solidFill>
                    <a:latin typeface="+mn-lt"/>
                    <a:ea typeface="+mn-ea"/>
                    <a:cs typeface="+mn-cs"/>
                  </a:defRPr>
                </a:lvl2pPr>
                <a:lvl3pPr marL="914330" algn="l" defTabSz="914330" rtl="0" eaLnBrk="1" latinLnBrk="0" hangingPunct="1">
                  <a:defRPr sz="1800" kern="1200">
                    <a:solidFill>
                      <a:schemeClr val="lt1"/>
                    </a:solidFill>
                    <a:latin typeface="+mn-lt"/>
                    <a:ea typeface="+mn-ea"/>
                    <a:cs typeface="+mn-cs"/>
                  </a:defRPr>
                </a:lvl3pPr>
                <a:lvl4pPr marL="1371495" algn="l" defTabSz="914330" rtl="0" eaLnBrk="1" latinLnBrk="0" hangingPunct="1">
                  <a:defRPr sz="1800" kern="1200">
                    <a:solidFill>
                      <a:schemeClr val="lt1"/>
                    </a:solidFill>
                    <a:latin typeface="+mn-lt"/>
                    <a:ea typeface="+mn-ea"/>
                    <a:cs typeface="+mn-cs"/>
                  </a:defRPr>
                </a:lvl4pPr>
                <a:lvl5pPr marL="1828660" algn="l" defTabSz="914330" rtl="0" eaLnBrk="1" latinLnBrk="0" hangingPunct="1">
                  <a:defRPr sz="1800" kern="1200">
                    <a:solidFill>
                      <a:schemeClr val="lt1"/>
                    </a:solidFill>
                    <a:latin typeface="+mn-lt"/>
                    <a:ea typeface="+mn-ea"/>
                    <a:cs typeface="+mn-cs"/>
                  </a:defRPr>
                </a:lvl5pPr>
                <a:lvl6pPr marL="2285825" algn="l" defTabSz="914330" rtl="0" eaLnBrk="1" latinLnBrk="0" hangingPunct="1">
                  <a:defRPr sz="1800" kern="1200">
                    <a:solidFill>
                      <a:schemeClr val="lt1"/>
                    </a:solidFill>
                    <a:latin typeface="+mn-lt"/>
                    <a:ea typeface="+mn-ea"/>
                    <a:cs typeface="+mn-cs"/>
                  </a:defRPr>
                </a:lvl6pPr>
                <a:lvl7pPr marL="2742990" algn="l" defTabSz="914330" rtl="0" eaLnBrk="1" latinLnBrk="0" hangingPunct="1">
                  <a:defRPr sz="1800" kern="1200">
                    <a:solidFill>
                      <a:schemeClr val="lt1"/>
                    </a:solidFill>
                    <a:latin typeface="+mn-lt"/>
                    <a:ea typeface="+mn-ea"/>
                    <a:cs typeface="+mn-cs"/>
                  </a:defRPr>
                </a:lvl7pPr>
                <a:lvl8pPr marL="3200155" algn="l" defTabSz="914330" rtl="0" eaLnBrk="1" latinLnBrk="0" hangingPunct="1">
                  <a:defRPr sz="1800" kern="1200">
                    <a:solidFill>
                      <a:schemeClr val="lt1"/>
                    </a:solidFill>
                    <a:latin typeface="+mn-lt"/>
                    <a:ea typeface="+mn-ea"/>
                    <a:cs typeface="+mn-cs"/>
                  </a:defRPr>
                </a:lvl8pPr>
                <a:lvl9pPr marL="3657320" algn="l" defTabSz="91433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A" sz="1000" b="0" i="0" u="none" strike="noStrike" kern="1200" cap="none" spc="0" normalizeH="0" baseline="0" noProof="0">
                  <a:ln>
                    <a:noFill/>
                  </a:ln>
                  <a:solidFill>
                    <a:srgbClr val="002060"/>
                  </a:solidFill>
                  <a:effectLst/>
                  <a:uLnTx/>
                  <a:uFillTx/>
                  <a:latin typeface="Cairo" panose="00000500000000000000" pitchFamily="2" charset="-78"/>
                  <a:cs typeface="Cairo" panose="00000500000000000000" pitchFamily="2" charset="-78"/>
                </a:endParaRPr>
              </a:p>
            </p:txBody>
          </p:sp>
          <p:cxnSp>
            <p:nvCxnSpPr>
              <p:cNvPr id="94" name="Straight Connector 93">
                <a:extLst>
                  <a:ext uri="{FF2B5EF4-FFF2-40B4-BE49-F238E27FC236}">
                    <a16:creationId xmlns:a16="http://schemas.microsoft.com/office/drawing/2014/main" id="{7FC4A049-05CE-E4BD-C884-404052C8ADA2}"/>
                  </a:ext>
                </a:extLst>
              </p:cNvPr>
              <p:cNvCxnSpPr>
                <a:cxnSpLocks/>
              </p:cNvCxnSpPr>
              <p:nvPr/>
            </p:nvCxnSpPr>
            <p:spPr>
              <a:xfrm>
                <a:off x="9969051" y="3305754"/>
                <a:ext cx="340367" cy="0"/>
              </a:xfrm>
              <a:prstGeom prst="line">
                <a:avLst/>
              </a:prstGeom>
              <a:grpFill/>
              <a:ln w="50800" cap="rnd">
                <a:solidFill>
                  <a:srgbClr val="0070C0"/>
                </a:solidFill>
                <a:round/>
              </a:ln>
            </p:spPr>
            <p:style>
              <a:lnRef idx="1">
                <a:schemeClr val="accent1"/>
              </a:lnRef>
              <a:fillRef idx="0">
                <a:schemeClr val="accent1"/>
              </a:fillRef>
              <a:effectRef idx="0">
                <a:schemeClr val="accent1"/>
              </a:effectRef>
              <a:fontRef idx="minor">
                <a:schemeClr val="tx1"/>
              </a:fontRef>
            </p:style>
          </p:cxnSp>
        </p:grpSp>
        <p:sp>
          <p:nvSpPr>
            <p:cNvPr id="92" name="TextBox 35">
              <a:extLst>
                <a:ext uri="{FF2B5EF4-FFF2-40B4-BE49-F238E27FC236}">
                  <a16:creationId xmlns:a16="http://schemas.microsoft.com/office/drawing/2014/main" id="{A5536728-AE2B-22CE-07B4-5EEF2FE6144F}"/>
                </a:ext>
              </a:extLst>
            </p:cNvPr>
            <p:cNvSpPr txBox="1"/>
            <p:nvPr/>
          </p:nvSpPr>
          <p:spPr>
            <a:xfrm>
              <a:off x="2809851" y="1339682"/>
              <a:ext cx="1651653" cy="251491"/>
            </a:xfrm>
            <a:prstGeom prst="rect">
              <a:avLst/>
            </a:prstGeom>
            <a:noFill/>
          </p:spPr>
          <p:txBody>
            <a:bodyPr wrap="square" rtlCol="0">
              <a:spAutoFit/>
            </a:bodyP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r>
                <a:rPr lang="en-US" sz="1600" b="1" dirty="0">
                  <a:solidFill>
                    <a:srgbClr val="002060"/>
                  </a:solidFill>
                  <a:latin typeface="Cairo" panose="00000500000000000000" pitchFamily="2" charset="-78"/>
                  <a:cs typeface="Cairo" panose="00000500000000000000" pitchFamily="2" charset="-78"/>
                </a:rPr>
                <a:t>Dependability</a:t>
              </a:r>
            </a:p>
          </p:txBody>
        </p:sp>
      </p:grpSp>
      <p:sp>
        <p:nvSpPr>
          <p:cNvPr id="107" name="Rectangle: Rounded Corners 106">
            <a:extLst>
              <a:ext uri="{FF2B5EF4-FFF2-40B4-BE49-F238E27FC236}">
                <a16:creationId xmlns:a16="http://schemas.microsoft.com/office/drawing/2014/main" id="{0898EB63-9FBC-224C-CD88-AA889B87BDC7}"/>
              </a:ext>
            </a:extLst>
          </p:cNvPr>
          <p:cNvSpPr/>
          <p:nvPr/>
        </p:nvSpPr>
        <p:spPr>
          <a:xfrm>
            <a:off x="7583890" y="594479"/>
            <a:ext cx="4214648" cy="632971"/>
          </a:xfrm>
          <a:prstGeom prst="roundRect">
            <a:avLst/>
          </a:prstGeom>
          <a:solidFill>
            <a:srgbClr val="FFFFFF"/>
          </a:solid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rtl="1"/>
            <a:r>
              <a:rPr lang="en-US" sz="1400" dirty="0">
                <a:solidFill>
                  <a:schemeClr val="tx1"/>
                </a:solidFill>
                <a:latin typeface="Cairo"/>
                <a:cs typeface="Cairo"/>
              </a:rPr>
              <a:t>Early detection of colon cancer</a:t>
            </a:r>
          </a:p>
        </p:txBody>
      </p:sp>
      <p:sp>
        <p:nvSpPr>
          <p:cNvPr id="110" name="Rectangle: Rounded Corners 109">
            <a:extLst>
              <a:ext uri="{FF2B5EF4-FFF2-40B4-BE49-F238E27FC236}">
                <a16:creationId xmlns:a16="http://schemas.microsoft.com/office/drawing/2014/main" id="{01386A0E-E026-8F56-D79E-46DEB9F9B916}"/>
              </a:ext>
            </a:extLst>
          </p:cNvPr>
          <p:cNvSpPr/>
          <p:nvPr/>
        </p:nvSpPr>
        <p:spPr>
          <a:xfrm>
            <a:off x="7583890" y="1701940"/>
            <a:ext cx="4214648" cy="632971"/>
          </a:xfrm>
          <a:prstGeom prst="roundRect">
            <a:avLst/>
          </a:prstGeom>
          <a:solidFill>
            <a:srgbClr val="FFFFFF"/>
          </a:solid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en-US" sz="1400" dirty="0">
                <a:solidFill>
                  <a:schemeClr val="tx1"/>
                </a:solidFill>
                <a:latin typeface="Cairo" panose="00000500000000000000" pitchFamily="2" charset="-78"/>
                <a:cs typeface="Cairo" panose="00000500000000000000" pitchFamily="2" charset="-78"/>
              </a:rPr>
              <a:t>More then 45 years</a:t>
            </a:r>
            <a:r>
              <a:rPr lang="en-US" sz="1400">
                <a:solidFill>
                  <a:schemeClr val="tx1"/>
                </a:solidFill>
                <a:latin typeface="Cairo" panose="00000500000000000000" pitchFamily="2" charset="-78"/>
                <a:cs typeface="Cairo" panose="00000500000000000000" pitchFamily="2" charset="-78"/>
              </a:rPr>
              <a:t>, </a:t>
            </a:r>
            <a:r>
              <a:rPr lang="en-US" sz="1400" dirty="0">
                <a:solidFill>
                  <a:schemeClr val="tx1"/>
                </a:solidFill>
                <a:latin typeface="Cairo" panose="00000500000000000000" pitchFamily="2" charset="-78"/>
                <a:cs typeface="Cairo" panose="00000500000000000000" pitchFamily="2" charset="-78"/>
              </a:rPr>
              <a:t>and people with family (i.e., inherited cancer gene mutation ex: MLH1). </a:t>
            </a:r>
          </a:p>
        </p:txBody>
      </p:sp>
      <p:sp>
        <p:nvSpPr>
          <p:cNvPr id="111" name="Rectangle: Rounded Corners 110">
            <a:extLst>
              <a:ext uri="{FF2B5EF4-FFF2-40B4-BE49-F238E27FC236}">
                <a16:creationId xmlns:a16="http://schemas.microsoft.com/office/drawing/2014/main" id="{499F9074-C00A-5BBA-9461-0E697D3CB1B7}"/>
              </a:ext>
            </a:extLst>
          </p:cNvPr>
          <p:cNvSpPr/>
          <p:nvPr/>
        </p:nvSpPr>
        <p:spPr>
          <a:xfrm>
            <a:off x="7583890" y="2703349"/>
            <a:ext cx="4214648" cy="632971"/>
          </a:xfrm>
          <a:prstGeom prst="roundRect">
            <a:avLst/>
          </a:prstGeom>
          <a:solidFill>
            <a:srgbClr val="FFFFFF"/>
          </a:solid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br>
              <a:rPr lang="en-US" sz="1400" b="0" i="0" dirty="0">
                <a:solidFill>
                  <a:srgbClr val="5F6368"/>
                </a:solidFill>
                <a:effectLst/>
                <a:latin typeface="Roboto" panose="02000000000000000000" pitchFamily="2" charset="0"/>
              </a:rPr>
            </a:br>
            <a:endParaRPr lang="en-US" sz="1400" dirty="0">
              <a:solidFill>
                <a:schemeClr val="tx1"/>
              </a:solidFill>
              <a:latin typeface="Cairo" panose="00000500000000000000" pitchFamily="2" charset="-78"/>
              <a:cs typeface="Cairo" panose="00000500000000000000" pitchFamily="2" charset="-78"/>
            </a:endParaRPr>
          </a:p>
        </p:txBody>
      </p:sp>
      <p:sp>
        <p:nvSpPr>
          <p:cNvPr id="112" name="TextBox 111">
            <a:extLst>
              <a:ext uri="{FF2B5EF4-FFF2-40B4-BE49-F238E27FC236}">
                <a16:creationId xmlns:a16="http://schemas.microsoft.com/office/drawing/2014/main" id="{201690E1-27C6-7126-94DA-34887BCB4F28}"/>
              </a:ext>
            </a:extLst>
          </p:cNvPr>
          <p:cNvSpPr txBox="1"/>
          <p:nvPr/>
        </p:nvSpPr>
        <p:spPr>
          <a:xfrm>
            <a:off x="7616157" y="2829961"/>
            <a:ext cx="4391786" cy="288147"/>
          </a:xfrm>
          <a:prstGeom prst="rect">
            <a:avLst/>
          </a:prstGeom>
          <a:noFill/>
        </p:spPr>
        <p:txBody>
          <a:bodyPr wrap="square" lIns="0" tIns="36000" rIns="216000" bIns="36000" rtlCol="0" anchor="t">
            <a:spAutoFit/>
          </a:bodyPr>
          <a:lstStyle/>
          <a:p>
            <a:pPr algn="ctr" rtl="1"/>
            <a:r>
              <a:rPr lang="en-US" sz="1400" dirty="0">
                <a:latin typeface="Cairo"/>
                <a:cs typeface="Cairo"/>
              </a:rPr>
              <a:t>Aging  medical history at individual and family history.</a:t>
            </a:r>
          </a:p>
        </p:txBody>
      </p:sp>
      <p:sp>
        <p:nvSpPr>
          <p:cNvPr id="115" name="Rectangle: Rounded Corners 114">
            <a:extLst>
              <a:ext uri="{FF2B5EF4-FFF2-40B4-BE49-F238E27FC236}">
                <a16:creationId xmlns:a16="http://schemas.microsoft.com/office/drawing/2014/main" id="{6ECE3BB4-B8C0-B3AC-9813-5ED1CAF26365}"/>
              </a:ext>
            </a:extLst>
          </p:cNvPr>
          <p:cNvSpPr/>
          <p:nvPr/>
        </p:nvSpPr>
        <p:spPr>
          <a:xfrm>
            <a:off x="7627777" y="3795286"/>
            <a:ext cx="4214648" cy="901281"/>
          </a:xfrm>
          <a:prstGeom prst="roundRect">
            <a:avLst/>
          </a:prstGeom>
          <a:solidFill>
            <a:srgbClr val="FFFFFF"/>
          </a:solid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chemeClr val="tx1"/>
              </a:solidFill>
              <a:latin typeface="Cairo" panose="00000500000000000000" pitchFamily="2" charset="-78"/>
              <a:cs typeface="Cairo" panose="00000500000000000000" pitchFamily="2" charset="-78"/>
            </a:endParaRPr>
          </a:p>
        </p:txBody>
      </p:sp>
      <p:sp>
        <p:nvSpPr>
          <p:cNvPr id="117" name="TextBox 116">
            <a:extLst>
              <a:ext uri="{FF2B5EF4-FFF2-40B4-BE49-F238E27FC236}">
                <a16:creationId xmlns:a16="http://schemas.microsoft.com/office/drawing/2014/main" id="{738CDA7C-CCB9-8ADE-09C1-12656DF05FE5}"/>
              </a:ext>
            </a:extLst>
          </p:cNvPr>
          <p:cNvSpPr txBox="1"/>
          <p:nvPr/>
        </p:nvSpPr>
        <p:spPr>
          <a:xfrm>
            <a:off x="7633595" y="3808948"/>
            <a:ext cx="3380704" cy="1384995"/>
          </a:xfrm>
          <a:prstGeom prst="rect">
            <a:avLst/>
          </a:prstGeom>
          <a:noFill/>
        </p:spPr>
        <p:txBody>
          <a:bodyPr wrap="square" lIns="91440" tIns="45720" rIns="91440" bIns="45720" anchor="t">
            <a:spAutoFit/>
          </a:bodyPr>
          <a:lstStyle/>
          <a:p>
            <a:pPr marL="171450" indent="-171450">
              <a:buFont typeface="Arial"/>
              <a:buChar char="•"/>
            </a:pPr>
            <a:r>
              <a:rPr lang="en-US" sz="1200" dirty="0">
                <a:latin typeface="Cairo"/>
                <a:cs typeface="Cairo"/>
              </a:rPr>
              <a:t>Date of birth, individual and family </a:t>
            </a:r>
            <a:r>
              <a:rPr lang="en-US" sz="1200">
                <a:latin typeface="Cairo"/>
                <a:cs typeface="Cairo"/>
              </a:rPr>
              <a:t>history, race, ethnicity.</a:t>
            </a:r>
            <a:endParaRPr lang="en-US"/>
          </a:p>
          <a:p>
            <a:pPr marL="171450" indent="-171450">
              <a:buFont typeface="Arial,Sans-Serif"/>
              <a:buChar char="•"/>
            </a:pPr>
            <a:r>
              <a:rPr lang="en-US" sz="1200" dirty="0">
                <a:latin typeface="Cairo"/>
                <a:cs typeface="Cairo"/>
              </a:rPr>
              <a:t>Analyzing beneficiary data using AI model.</a:t>
            </a:r>
          </a:p>
          <a:p>
            <a:pPr marL="171450" indent="-171450">
              <a:buFont typeface="Arial,Sans-Serif"/>
              <a:buChar char="•"/>
            </a:pPr>
            <a:r>
              <a:rPr lang="en-US" sz="1200" dirty="0">
                <a:latin typeface="Cairo"/>
                <a:cs typeface="Cairo"/>
              </a:rPr>
              <a:t>Patients consent </a:t>
            </a:r>
          </a:p>
          <a:p>
            <a:pPr marL="171450" indent="-171450">
              <a:buFont typeface="Arial,Sans-Serif"/>
              <a:buChar char="•"/>
            </a:pPr>
            <a:r>
              <a:rPr lang="en-US" sz="1200" dirty="0">
                <a:latin typeface="Cairo"/>
                <a:cs typeface="Cairo"/>
              </a:rPr>
              <a:t>Availability of data</a:t>
            </a:r>
          </a:p>
          <a:p>
            <a:pPr algn="ctr"/>
            <a:endParaRPr lang="en-US" sz="1200" dirty="0">
              <a:latin typeface="Cairo" panose="00000500000000000000" pitchFamily="2" charset="-78"/>
              <a:cs typeface="Cairo" panose="00000500000000000000" pitchFamily="2" charset="-78"/>
            </a:endParaRPr>
          </a:p>
          <a:p>
            <a:endParaRPr lang="en-US" sz="1200" dirty="0">
              <a:latin typeface="Cairo" panose="00000500000000000000" pitchFamily="2" charset="-78"/>
              <a:cs typeface="Cairo" panose="00000500000000000000" pitchFamily="2" charset="-78"/>
            </a:endParaRPr>
          </a:p>
        </p:txBody>
      </p:sp>
      <p:sp>
        <p:nvSpPr>
          <p:cNvPr id="118" name="Rectangle: Rounded Corners 117">
            <a:extLst>
              <a:ext uri="{FF2B5EF4-FFF2-40B4-BE49-F238E27FC236}">
                <a16:creationId xmlns:a16="http://schemas.microsoft.com/office/drawing/2014/main" id="{49791692-2402-ACBD-E9C2-461A8A885B7B}"/>
              </a:ext>
            </a:extLst>
          </p:cNvPr>
          <p:cNvSpPr/>
          <p:nvPr/>
        </p:nvSpPr>
        <p:spPr>
          <a:xfrm>
            <a:off x="7583890" y="4891119"/>
            <a:ext cx="4214648" cy="632971"/>
          </a:xfrm>
          <a:prstGeom prst="roundRect">
            <a:avLst/>
          </a:prstGeom>
          <a:solidFill>
            <a:srgbClr val="FFFFFF"/>
          </a:solid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chemeClr val="tx1"/>
              </a:solidFill>
              <a:latin typeface="Cairo" panose="00000500000000000000" pitchFamily="2" charset="-78"/>
              <a:cs typeface="Cairo" panose="00000500000000000000" pitchFamily="2" charset="-78"/>
            </a:endParaRPr>
          </a:p>
        </p:txBody>
      </p:sp>
      <p:sp>
        <p:nvSpPr>
          <p:cNvPr id="121" name="TextBox 120">
            <a:extLst>
              <a:ext uri="{FF2B5EF4-FFF2-40B4-BE49-F238E27FC236}">
                <a16:creationId xmlns:a16="http://schemas.microsoft.com/office/drawing/2014/main" id="{81EC0DD1-BB59-359B-93B0-B861DB081880}"/>
              </a:ext>
            </a:extLst>
          </p:cNvPr>
          <p:cNvSpPr txBox="1"/>
          <p:nvPr/>
        </p:nvSpPr>
        <p:spPr>
          <a:xfrm>
            <a:off x="7668620" y="4979629"/>
            <a:ext cx="4066959" cy="492443"/>
          </a:xfrm>
          <a:prstGeom prst="rect">
            <a:avLst/>
          </a:prstGeom>
          <a:noFill/>
        </p:spPr>
        <p:txBody>
          <a:bodyPr wrap="square" lIns="91440" tIns="45720" rIns="91440" bIns="45720" anchor="t">
            <a:spAutoFit/>
          </a:bodyPr>
          <a:lstStyle/>
          <a:p>
            <a:pPr marL="456565" lvl="1" algn="ctr" rtl="1"/>
            <a:r>
              <a:rPr lang="en-US" sz="1300" dirty="0">
                <a:latin typeface="Cairo"/>
                <a:cs typeface="Cairo"/>
              </a:rPr>
              <a:t>Book an appointment in the primary </a:t>
            </a:r>
            <a:r>
              <a:rPr lang="en-US" sz="1200" dirty="0">
                <a:latin typeface="Cairo"/>
                <a:cs typeface="Cairo"/>
              </a:rPr>
              <a:t>health</a:t>
            </a:r>
            <a:r>
              <a:rPr lang="en-US" sz="1300" dirty="0">
                <a:latin typeface="Cairo"/>
                <a:cs typeface="Cairo"/>
              </a:rPr>
              <a:t> care center.</a:t>
            </a:r>
          </a:p>
        </p:txBody>
      </p:sp>
      <p:sp>
        <p:nvSpPr>
          <p:cNvPr id="125" name="TextBox 124">
            <a:extLst>
              <a:ext uri="{FF2B5EF4-FFF2-40B4-BE49-F238E27FC236}">
                <a16:creationId xmlns:a16="http://schemas.microsoft.com/office/drawing/2014/main" id="{65F498D4-DCD8-4554-6BBD-5955521E4EBB}"/>
              </a:ext>
            </a:extLst>
          </p:cNvPr>
          <p:cNvSpPr txBox="1"/>
          <p:nvPr/>
        </p:nvSpPr>
        <p:spPr>
          <a:xfrm>
            <a:off x="202055" y="1732920"/>
            <a:ext cx="1440025" cy="548640"/>
          </a:xfrm>
          <a:prstGeom prst="rect">
            <a:avLst/>
          </a:prstGeom>
          <a:solidFill>
            <a:srgbClr val="F7F8FB"/>
          </a:solidFill>
          <a:ln>
            <a:solidFill>
              <a:srgbClr val="F7F8FB"/>
            </a:solidFill>
          </a:ln>
        </p:spPr>
        <p:txBody>
          <a:bodyPr wrap="square" lIns="0" tIns="36000" rIns="216000" bIns="36000" rtlCol="0">
            <a:spAutoFit/>
          </a:bodyPr>
          <a:lstStyle/>
          <a:p>
            <a:pPr>
              <a:lnSpc>
                <a:spcPct val="130000"/>
              </a:lnSpc>
              <a:spcBef>
                <a:spcPts val="1000"/>
              </a:spcBef>
            </a:pPr>
            <a:endParaRPr lang="en-US" sz="1400" b="1" dirty="0"/>
          </a:p>
        </p:txBody>
      </p:sp>
      <p:sp>
        <p:nvSpPr>
          <p:cNvPr id="126" name="TextBox 125">
            <a:extLst>
              <a:ext uri="{FF2B5EF4-FFF2-40B4-BE49-F238E27FC236}">
                <a16:creationId xmlns:a16="http://schemas.microsoft.com/office/drawing/2014/main" id="{7F28E149-B1EC-12E0-BDD0-3108E66F9321}"/>
              </a:ext>
            </a:extLst>
          </p:cNvPr>
          <p:cNvSpPr txBox="1"/>
          <p:nvPr/>
        </p:nvSpPr>
        <p:spPr>
          <a:xfrm>
            <a:off x="285029" y="1764761"/>
            <a:ext cx="1587309" cy="480956"/>
          </a:xfrm>
          <a:prstGeom prst="rect">
            <a:avLst/>
          </a:prstGeom>
          <a:ln>
            <a:noFill/>
          </a:ln>
        </p:spPr>
        <p:style>
          <a:lnRef idx="1">
            <a:schemeClr val="accent1"/>
          </a:lnRef>
          <a:fillRef idx="0">
            <a:schemeClr val="accent1"/>
          </a:fillRef>
          <a:effectRef idx="0">
            <a:schemeClr val="accent1"/>
          </a:effectRef>
          <a:fontRef idx="minor">
            <a:schemeClr val="tx1"/>
          </a:fontRef>
        </p:style>
        <p:txBody>
          <a:bodyPr wrap="square" lIns="0" tIns="36000" rIns="216000" bIns="36000" rtlCol="0">
            <a:spAutoFit/>
          </a:bodyPr>
          <a:lstStyle/>
          <a:p>
            <a:pPr algn="just">
              <a:lnSpc>
                <a:spcPct val="130000"/>
              </a:lnSpc>
              <a:spcBef>
                <a:spcPts val="1000"/>
              </a:spcBef>
            </a:pPr>
            <a:r>
              <a:rPr lang="en-US" sz="700" dirty="0"/>
              <a:t>Based on your age group and your medical history, we advise you to screen for colon cancer</a:t>
            </a:r>
          </a:p>
        </p:txBody>
      </p:sp>
      <p:sp>
        <p:nvSpPr>
          <p:cNvPr id="128" name="TextBox 127">
            <a:extLst>
              <a:ext uri="{FF2B5EF4-FFF2-40B4-BE49-F238E27FC236}">
                <a16:creationId xmlns:a16="http://schemas.microsoft.com/office/drawing/2014/main" id="{A301E756-4FAC-D2C6-BE5E-0934BA84BDD7}"/>
              </a:ext>
            </a:extLst>
          </p:cNvPr>
          <p:cNvSpPr txBox="1"/>
          <p:nvPr/>
        </p:nvSpPr>
        <p:spPr>
          <a:xfrm>
            <a:off x="358351" y="1409285"/>
            <a:ext cx="1328638" cy="216571"/>
          </a:xfrm>
          <a:prstGeom prst="rect">
            <a:avLst/>
          </a:prstGeom>
          <a:solidFill>
            <a:srgbClr val="F7F8FB"/>
          </a:solidFill>
        </p:spPr>
        <p:txBody>
          <a:bodyPr wrap="square" lIns="0" tIns="36000" rIns="216000" bIns="36000" rtlCol="0">
            <a:spAutoFit/>
          </a:bodyPr>
          <a:lstStyle/>
          <a:p>
            <a:pPr>
              <a:lnSpc>
                <a:spcPct val="130000"/>
              </a:lnSpc>
              <a:spcBef>
                <a:spcPts val="1000"/>
              </a:spcBef>
            </a:pPr>
            <a:endParaRPr lang="en-US" sz="1400" b="1" dirty="0"/>
          </a:p>
        </p:txBody>
      </p:sp>
      <p:sp>
        <p:nvSpPr>
          <p:cNvPr id="129" name="TextBox 128">
            <a:extLst>
              <a:ext uri="{FF2B5EF4-FFF2-40B4-BE49-F238E27FC236}">
                <a16:creationId xmlns:a16="http://schemas.microsoft.com/office/drawing/2014/main" id="{3C19C261-0F86-08CD-3F76-D1B07193B7CC}"/>
              </a:ext>
            </a:extLst>
          </p:cNvPr>
          <p:cNvSpPr txBox="1"/>
          <p:nvPr/>
        </p:nvSpPr>
        <p:spPr>
          <a:xfrm>
            <a:off x="220547" y="1449606"/>
            <a:ext cx="1621439" cy="223514"/>
          </a:xfrm>
          <a:prstGeom prst="rect">
            <a:avLst/>
          </a:prstGeom>
          <a:noFill/>
        </p:spPr>
        <p:txBody>
          <a:bodyPr wrap="square" lIns="0" tIns="36000" rIns="216000" bIns="36000" rtlCol="0">
            <a:spAutoFit/>
          </a:bodyPr>
          <a:lstStyle/>
          <a:p>
            <a:pPr algn="ctr">
              <a:lnSpc>
                <a:spcPct val="130000"/>
              </a:lnSpc>
              <a:spcBef>
                <a:spcPts val="1000"/>
              </a:spcBef>
            </a:pPr>
            <a:r>
              <a:rPr lang="en-US" sz="800" b="1" dirty="0">
                <a:solidFill>
                  <a:srgbClr val="7BB6DD"/>
                </a:solidFill>
                <a:cs typeface="Cairo Light" panose="00000400000000000000" pitchFamily="2" charset="-78"/>
              </a:rPr>
              <a:t>Colon Cancer Screening</a:t>
            </a:r>
            <a:endParaRPr lang="en-US" sz="700" b="1" dirty="0">
              <a:solidFill>
                <a:srgbClr val="7BB6DD"/>
              </a:solidFill>
            </a:endParaRPr>
          </a:p>
        </p:txBody>
      </p:sp>
      <p:sp>
        <p:nvSpPr>
          <p:cNvPr id="130" name="TextBox 129">
            <a:extLst>
              <a:ext uri="{FF2B5EF4-FFF2-40B4-BE49-F238E27FC236}">
                <a16:creationId xmlns:a16="http://schemas.microsoft.com/office/drawing/2014/main" id="{E5EE240F-AFE4-59BF-8F11-098D8BE862D3}"/>
              </a:ext>
            </a:extLst>
          </p:cNvPr>
          <p:cNvSpPr txBox="1"/>
          <p:nvPr/>
        </p:nvSpPr>
        <p:spPr>
          <a:xfrm>
            <a:off x="339354" y="2304297"/>
            <a:ext cx="1235529" cy="182605"/>
          </a:xfrm>
          <a:prstGeom prst="rect">
            <a:avLst/>
          </a:prstGeom>
          <a:solidFill>
            <a:srgbClr val="F7F8FB"/>
          </a:solidFill>
        </p:spPr>
        <p:txBody>
          <a:bodyPr wrap="square" lIns="0" tIns="36000" rIns="216000" bIns="36000" rtlCol="0">
            <a:spAutoFit/>
          </a:bodyPr>
          <a:lstStyle/>
          <a:p>
            <a:pPr algn="ctr">
              <a:lnSpc>
                <a:spcPct val="130000"/>
              </a:lnSpc>
              <a:spcBef>
                <a:spcPts val="1000"/>
              </a:spcBef>
            </a:pPr>
            <a:r>
              <a:rPr lang="en-US" sz="600" b="1" u="sng" dirty="0">
                <a:solidFill>
                  <a:srgbClr val="7BB6DD"/>
                </a:solidFill>
              </a:rPr>
              <a:t>Book an appointment</a:t>
            </a:r>
          </a:p>
        </p:txBody>
      </p:sp>
      <p:pic>
        <p:nvPicPr>
          <p:cNvPr id="138" name="Picture 137" descr="A screenshot of a cell phone&#10;&#10;Description automatically generated">
            <a:extLst>
              <a:ext uri="{FF2B5EF4-FFF2-40B4-BE49-F238E27FC236}">
                <a16:creationId xmlns:a16="http://schemas.microsoft.com/office/drawing/2014/main" id="{0CB2BAA0-D117-AFDE-494D-4658FB2F2AA7}"/>
              </a:ext>
            </a:extLst>
          </p:cNvPr>
          <p:cNvPicPr>
            <a:picLocks noChangeAspect="1"/>
          </p:cNvPicPr>
          <p:nvPr/>
        </p:nvPicPr>
        <p:blipFill>
          <a:blip r:embed="rId4"/>
          <a:stretch>
            <a:fillRect/>
          </a:stretch>
        </p:blipFill>
        <p:spPr>
          <a:xfrm>
            <a:off x="2022935" y="1028700"/>
            <a:ext cx="2848669" cy="5500033"/>
          </a:xfrm>
          <a:prstGeom prst="rect">
            <a:avLst/>
          </a:prstGeom>
        </p:spPr>
      </p:pic>
      <p:cxnSp>
        <p:nvCxnSpPr>
          <p:cNvPr id="4" name="Straight Connector 3">
            <a:extLst>
              <a:ext uri="{FF2B5EF4-FFF2-40B4-BE49-F238E27FC236}">
                <a16:creationId xmlns:a16="http://schemas.microsoft.com/office/drawing/2014/main" id="{D9959DFA-DAC0-4637-10A3-F50148FEFF16}"/>
              </a:ext>
            </a:extLst>
          </p:cNvPr>
          <p:cNvCxnSpPr>
            <a:cxnSpLocks/>
          </p:cNvCxnSpPr>
          <p:nvPr/>
        </p:nvCxnSpPr>
        <p:spPr>
          <a:xfrm flipH="1" flipV="1">
            <a:off x="1686989" y="2528328"/>
            <a:ext cx="1760280" cy="964608"/>
          </a:xfrm>
          <a:prstGeom prst="line">
            <a:avLst/>
          </a:prstGeom>
        </p:spPr>
        <p:style>
          <a:lnRef idx="1">
            <a:schemeClr val="accent1"/>
          </a:lnRef>
          <a:fillRef idx="0">
            <a:schemeClr val="accent1"/>
          </a:fillRef>
          <a:effectRef idx="0">
            <a:schemeClr val="accent1"/>
          </a:effectRef>
          <a:fontRef idx="minor">
            <a:schemeClr val="tx1"/>
          </a:fontRef>
        </p:style>
      </p:cxnSp>
      <p:sp>
        <p:nvSpPr>
          <p:cNvPr id="142" name="TextBox 141">
            <a:extLst>
              <a:ext uri="{FF2B5EF4-FFF2-40B4-BE49-F238E27FC236}">
                <a16:creationId xmlns:a16="http://schemas.microsoft.com/office/drawing/2014/main" id="{5BFB0ADF-8FA2-C1AE-1687-9895A2F02BF1}"/>
              </a:ext>
            </a:extLst>
          </p:cNvPr>
          <p:cNvSpPr txBox="1"/>
          <p:nvPr/>
        </p:nvSpPr>
        <p:spPr>
          <a:xfrm>
            <a:off x="2359586" y="5090632"/>
            <a:ext cx="784258" cy="160272"/>
          </a:xfrm>
          <a:prstGeom prst="rect">
            <a:avLst/>
          </a:prstGeom>
          <a:solidFill>
            <a:srgbClr val="E6EFF8"/>
          </a:solidFill>
        </p:spPr>
        <p:txBody>
          <a:bodyPr wrap="square" lIns="0" tIns="36000" rIns="216000" bIns="36000" rtlCol="0">
            <a:spAutoFit/>
          </a:bodyPr>
          <a:lstStyle/>
          <a:p>
            <a:pPr>
              <a:lnSpc>
                <a:spcPct val="130000"/>
              </a:lnSpc>
              <a:spcBef>
                <a:spcPts val="1000"/>
              </a:spcBef>
            </a:pPr>
            <a:endParaRPr lang="en-US" sz="1400" b="1" dirty="0"/>
          </a:p>
        </p:txBody>
      </p:sp>
      <p:sp>
        <p:nvSpPr>
          <p:cNvPr id="143" name="TextBox 142">
            <a:extLst>
              <a:ext uri="{FF2B5EF4-FFF2-40B4-BE49-F238E27FC236}">
                <a16:creationId xmlns:a16="http://schemas.microsoft.com/office/drawing/2014/main" id="{FC12ADCF-B77A-F0E7-D8F8-F5E8A6F786BD}"/>
              </a:ext>
            </a:extLst>
          </p:cNvPr>
          <p:cNvSpPr txBox="1"/>
          <p:nvPr/>
        </p:nvSpPr>
        <p:spPr>
          <a:xfrm>
            <a:off x="2170630" y="2179914"/>
            <a:ext cx="1591999" cy="416387"/>
          </a:xfrm>
          <a:prstGeom prst="rect">
            <a:avLst/>
          </a:prstGeom>
          <a:noFill/>
        </p:spPr>
        <p:txBody>
          <a:bodyPr wrap="square" lIns="0" tIns="36000" rIns="216000" bIns="36000" rtlCol="0">
            <a:spAutoFit/>
          </a:bodyPr>
          <a:lstStyle/>
          <a:p>
            <a:pPr>
              <a:spcBef>
                <a:spcPts val="1000"/>
              </a:spcBef>
            </a:pPr>
            <a:r>
              <a:rPr lang="en-US" sz="700" b="1" dirty="0">
                <a:solidFill>
                  <a:schemeClr val="accent3"/>
                </a:solidFill>
              </a:rPr>
              <a:t>Hello, </a:t>
            </a:r>
            <a:r>
              <a:rPr lang="en-US" sz="700" b="1" dirty="0" err="1">
                <a:solidFill>
                  <a:schemeClr val="accent3"/>
                </a:solidFill>
              </a:rPr>
              <a:t>Shatha</a:t>
            </a:r>
            <a:endParaRPr lang="en-US" sz="700" b="1" dirty="0">
              <a:solidFill>
                <a:schemeClr val="accent3"/>
              </a:solidFill>
            </a:endParaRPr>
          </a:p>
          <a:p>
            <a:pPr>
              <a:spcBef>
                <a:spcPts val="1000"/>
              </a:spcBef>
            </a:pPr>
            <a:r>
              <a:rPr lang="en-US" sz="700" b="1" dirty="0">
                <a:solidFill>
                  <a:srgbClr val="BECAD8"/>
                </a:solidFill>
              </a:rPr>
              <a:t>How’s your health today?</a:t>
            </a:r>
          </a:p>
        </p:txBody>
      </p:sp>
      <p:grpSp>
        <p:nvGrpSpPr>
          <p:cNvPr id="3" name="Group 2">
            <a:extLst>
              <a:ext uri="{FF2B5EF4-FFF2-40B4-BE49-F238E27FC236}">
                <a16:creationId xmlns:a16="http://schemas.microsoft.com/office/drawing/2014/main" id="{3AFE79EE-C3CC-8D8A-11EB-8BB4C920FCB1}"/>
              </a:ext>
            </a:extLst>
          </p:cNvPr>
          <p:cNvGrpSpPr/>
          <p:nvPr/>
        </p:nvGrpSpPr>
        <p:grpSpPr>
          <a:xfrm>
            <a:off x="5664164" y="5853093"/>
            <a:ext cx="1813957" cy="600770"/>
            <a:chOff x="2809217" y="1257061"/>
            <a:chExt cx="1597275" cy="446276"/>
          </a:xfrm>
          <a:solidFill>
            <a:schemeClr val="bg2"/>
          </a:solidFill>
        </p:grpSpPr>
        <p:grpSp>
          <p:nvGrpSpPr>
            <p:cNvPr id="5" name="Group 4">
              <a:extLst>
                <a:ext uri="{FF2B5EF4-FFF2-40B4-BE49-F238E27FC236}">
                  <a16:creationId xmlns:a16="http://schemas.microsoft.com/office/drawing/2014/main" id="{76212B50-A5B5-2CC3-1C71-77474E206873}"/>
                </a:ext>
              </a:extLst>
            </p:cNvPr>
            <p:cNvGrpSpPr/>
            <p:nvPr/>
          </p:nvGrpSpPr>
          <p:grpSpPr>
            <a:xfrm>
              <a:off x="2809217" y="1257061"/>
              <a:ext cx="1597275" cy="446276"/>
              <a:chOff x="9340598" y="1821396"/>
              <a:chExt cx="1597275" cy="1484358"/>
            </a:xfrm>
            <a:grpFill/>
          </p:grpSpPr>
          <p:sp>
            <p:nvSpPr>
              <p:cNvPr id="7" name="Rounded Rectangle 45">
                <a:extLst>
                  <a:ext uri="{FF2B5EF4-FFF2-40B4-BE49-F238E27FC236}">
                    <a16:creationId xmlns:a16="http://schemas.microsoft.com/office/drawing/2014/main" id="{81D484FB-176D-7EE9-3C8F-0B5AAC41F67E}"/>
                  </a:ext>
                </a:extLst>
              </p:cNvPr>
              <p:cNvSpPr/>
              <p:nvPr/>
            </p:nvSpPr>
            <p:spPr>
              <a:xfrm>
                <a:off x="9340598" y="1821396"/>
                <a:ext cx="1597275" cy="1480695"/>
              </a:xfrm>
              <a:prstGeom prst="roundRect">
                <a:avLst/>
              </a:prstGeom>
              <a:grpFill/>
              <a:ln>
                <a:noFill/>
              </a:ln>
              <a:effectLst>
                <a:outerShdw blurRad="457200" sx="103000" sy="103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30" rtl="0" eaLnBrk="1" latinLnBrk="0" hangingPunct="1">
                  <a:defRPr sz="1800" kern="1200">
                    <a:solidFill>
                      <a:schemeClr val="lt1"/>
                    </a:solidFill>
                    <a:latin typeface="+mn-lt"/>
                    <a:ea typeface="+mn-ea"/>
                    <a:cs typeface="+mn-cs"/>
                  </a:defRPr>
                </a:lvl1pPr>
                <a:lvl2pPr marL="457165" algn="l" defTabSz="914330" rtl="0" eaLnBrk="1" latinLnBrk="0" hangingPunct="1">
                  <a:defRPr sz="1800" kern="1200">
                    <a:solidFill>
                      <a:schemeClr val="lt1"/>
                    </a:solidFill>
                    <a:latin typeface="+mn-lt"/>
                    <a:ea typeface="+mn-ea"/>
                    <a:cs typeface="+mn-cs"/>
                  </a:defRPr>
                </a:lvl2pPr>
                <a:lvl3pPr marL="914330" algn="l" defTabSz="914330" rtl="0" eaLnBrk="1" latinLnBrk="0" hangingPunct="1">
                  <a:defRPr sz="1800" kern="1200">
                    <a:solidFill>
                      <a:schemeClr val="lt1"/>
                    </a:solidFill>
                    <a:latin typeface="+mn-lt"/>
                    <a:ea typeface="+mn-ea"/>
                    <a:cs typeface="+mn-cs"/>
                  </a:defRPr>
                </a:lvl3pPr>
                <a:lvl4pPr marL="1371495" algn="l" defTabSz="914330" rtl="0" eaLnBrk="1" latinLnBrk="0" hangingPunct="1">
                  <a:defRPr sz="1800" kern="1200">
                    <a:solidFill>
                      <a:schemeClr val="lt1"/>
                    </a:solidFill>
                    <a:latin typeface="+mn-lt"/>
                    <a:ea typeface="+mn-ea"/>
                    <a:cs typeface="+mn-cs"/>
                  </a:defRPr>
                </a:lvl4pPr>
                <a:lvl5pPr marL="1828660" algn="l" defTabSz="914330" rtl="0" eaLnBrk="1" latinLnBrk="0" hangingPunct="1">
                  <a:defRPr sz="1800" kern="1200">
                    <a:solidFill>
                      <a:schemeClr val="lt1"/>
                    </a:solidFill>
                    <a:latin typeface="+mn-lt"/>
                    <a:ea typeface="+mn-ea"/>
                    <a:cs typeface="+mn-cs"/>
                  </a:defRPr>
                </a:lvl5pPr>
                <a:lvl6pPr marL="2285825" algn="l" defTabSz="914330" rtl="0" eaLnBrk="1" latinLnBrk="0" hangingPunct="1">
                  <a:defRPr sz="1800" kern="1200">
                    <a:solidFill>
                      <a:schemeClr val="lt1"/>
                    </a:solidFill>
                    <a:latin typeface="+mn-lt"/>
                    <a:ea typeface="+mn-ea"/>
                    <a:cs typeface="+mn-cs"/>
                  </a:defRPr>
                </a:lvl6pPr>
                <a:lvl7pPr marL="2742990" algn="l" defTabSz="914330" rtl="0" eaLnBrk="1" latinLnBrk="0" hangingPunct="1">
                  <a:defRPr sz="1800" kern="1200">
                    <a:solidFill>
                      <a:schemeClr val="lt1"/>
                    </a:solidFill>
                    <a:latin typeface="+mn-lt"/>
                    <a:ea typeface="+mn-ea"/>
                    <a:cs typeface="+mn-cs"/>
                  </a:defRPr>
                </a:lvl7pPr>
                <a:lvl8pPr marL="3200155" algn="l" defTabSz="914330" rtl="0" eaLnBrk="1" latinLnBrk="0" hangingPunct="1">
                  <a:defRPr sz="1800" kern="1200">
                    <a:solidFill>
                      <a:schemeClr val="lt1"/>
                    </a:solidFill>
                    <a:latin typeface="+mn-lt"/>
                    <a:ea typeface="+mn-ea"/>
                    <a:cs typeface="+mn-cs"/>
                  </a:defRPr>
                </a:lvl8pPr>
                <a:lvl9pPr marL="3657320" algn="l" defTabSz="91433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A" sz="1000" b="0" i="0" u="none" strike="noStrike" kern="1200" cap="none" spc="0" normalizeH="0" baseline="0" noProof="0">
                  <a:ln>
                    <a:noFill/>
                  </a:ln>
                  <a:solidFill>
                    <a:srgbClr val="002060"/>
                  </a:solidFill>
                  <a:effectLst/>
                  <a:uLnTx/>
                  <a:uFillTx/>
                  <a:latin typeface="Cairo" panose="00000500000000000000" pitchFamily="2" charset="-78"/>
                  <a:cs typeface="Cairo" panose="00000500000000000000" pitchFamily="2" charset="-78"/>
                </a:endParaRPr>
              </a:p>
            </p:txBody>
          </p:sp>
          <p:cxnSp>
            <p:nvCxnSpPr>
              <p:cNvPr id="8" name="Straight Connector 7">
                <a:extLst>
                  <a:ext uri="{FF2B5EF4-FFF2-40B4-BE49-F238E27FC236}">
                    <a16:creationId xmlns:a16="http://schemas.microsoft.com/office/drawing/2014/main" id="{DC5BED4C-5FF3-A51B-D951-1529ABA376F3}"/>
                  </a:ext>
                </a:extLst>
              </p:cNvPr>
              <p:cNvCxnSpPr>
                <a:cxnSpLocks/>
              </p:cNvCxnSpPr>
              <p:nvPr/>
            </p:nvCxnSpPr>
            <p:spPr>
              <a:xfrm>
                <a:off x="9969051" y="3305754"/>
                <a:ext cx="340367" cy="0"/>
              </a:xfrm>
              <a:prstGeom prst="line">
                <a:avLst/>
              </a:prstGeom>
              <a:grpFill/>
              <a:ln w="50800" cap="rnd">
                <a:solidFill>
                  <a:srgbClr val="0070C0"/>
                </a:solidFill>
                <a:round/>
              </a:ln>
            </p:spPr>
            <p:style>
              <a:lnRef idx="1">
                <a:schemeClr val="accent1"/>
              </a:lnRef>
              <a:fillRef idx="0">
                <a:schemeClr val="accent1"/>
              </a:fillRef>
              <a:effectRef idx="0">
                <a:schemeClr val="accent1"/>
              </a:effectRef>
              <a:fontRef idx="minor">
                <a:schemeClr val="tx1"/>
              </a:fontRef>
            </p:style>
          </p:cxnSp>
        </p:grpSp>
        <p:sp>
          <p:nvSpPr>
            <p:cNvPr id="6" name="TextBox 40">
              <a:extLst>
                <a:ext uri="{FF2B5EF4-FFF2-40B4-BE49-F238E27FC236}">
                  <a16:creationId xmlns:a16="http://schemas.microsoft.com/office/drawing/2014/main" id="{E8C831F4-1F7D-8A6C-DD4C-9E2B30DC7F29}"/>
                </a:ext>
              </a:extLst>
            </p:cNvPr>
            <p:cNvSpPr txBox="1"/>
            <p:nvPr/>
          </p:nvSpPr>
          <p:spPr>
            <a:xfrm>
              <a:off x="2945750" y="1369059"/>
              <a:ext cx="1454869" cy="251491"/>
            </a:xfrm>
            <a:prstGeom prst="rect">
              <a:avLst/>
            </a:prstGeom>
            <a:grpFill/>
          </p:spPr>
          <p:txBody>
            <a:bodyPr wrap="square" lIns="91440" tIns="45720" rIns="91440" bIns="45720" rtlCol="0" anchor="t">
              <a:spAutoFit/>
            </a:bodyP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r>
                <a:rPr lang="en-US" sz="1600" b="1" dirty="0">
                  <a:solidFill>
                    <a:srgbClr val="002060"/>
                  </a:solidFill>
                  <a:latin typeface="Cairo"/>
                  <a:cs typeface="Cairo"/>
                </a:rPr>
                <a:t>Impact</a:t>
              </a:r>
              <a:endParaRPr lang="en-US" sz="1600" b="1" dirty="0">
                <a:solidFill>
                  <a:srgbClr val="002060"/>
                </a:solidFill>
                <a:latin typeface="Cairo" panose="00000500000000000000" pitchFamily="2" charset="-78"/>
                <a:cs typeface="Cairo" panose="00000500000000000000" pitchFamily="2" charset="-78"/>
              </a:endParaRPr>
            </a:p>
          </p:txBody>
        </p:sp>
      </p:grpSp>
      <p:sp>
        <p:nvSpPr>
          <p:cNvPr id="9" name="Rectangle: Rounded Corners 8">
            <a:extLst>
              <a:ext uri="{FF2B5EF4-FFF2-40B4-BE49-F238E27FC236}">
                <a16:creationId xmlns:a16="http://schemas.microsoft.com/office/drawing/2014/main" id="{CE15EFE5-AF6F-F45D-7507-BA7D8682F811}"/>
              </a:ext>
            </a:extLst>
          </p:cNvPr>
          <p:cNvSpPr/>
          <p:nvPr/>
        </p:nvSpPr>
        <p:spPr>
          <a:xfrm>
            <a:off x="7594776" y="5834273"/>
            <a:ext cx="4214648" cy="632971"/>
          </a:xfrm>
          <a:prstGeom prst="roundRect">
            <a:avLst/>
          </a:prstGeom>
          <a:solidFill>
            <a:srgbClr val="FFFFFF"/>
          </a:solid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chemeClr val="tx1"/>
              </a:solidFill>
              <a:latin typeface="Cairo" panose="00000500000000000000" pitchFamily="2" charset="-78"/>
              <a:cs typeface="Cairo" panose="00000500000000000000" pitchFamily="2" charset="-78"/>
            </a:endParaRPr>
          </a:p>
        </p:txBody>
      </p:sp>
      <p:sp>
        <p:nvSpPr>
          <p:cNvPr id="10" name="TextBox 9">
            <a:extLst>
              <a:ext uri="{FF2B5EF4-FFF2-40B4-BE49-F238E27FC236}">
                <a16:creationId xmlns:a16="http://schemas.microsoft.com/office/drawing/2014/main" id="{54CE0CDC-C2CE-D659-367D-9D4041889ADA}"/>
              </a:ext>
            </a:extLst>
          </p:cNvPr>
          <p:cNvSpPr txBox="1"/>
          <p:nvPr/>
        </p:nvSpPr>
        <p:spPr>
          <a:xfrm>
            <a:off x="7723307" y="5942306"/>
            <a:ext cx="4066959" cy="461665"/>
          </a:xfrm>
          <a:prstGeom prst="rect">
            <a:avLst/>
          </a:prstGeom>
          <a:noFill/>
        </p:spPr>
        <p:txBody>
          <a:bodyPr wrap="square" lIns="91440" tIns="45720" rIns="91440" bIns="45720" anchor="t">
            <a:spAutoFit/>
          </a:bodyPr>
          <a:lstStyle/>
          <a:p>
            <a:pPr marL="456565" lvl="1" algn="ctr" rtl="1"/>
            <a:r>
              <a:rPr lang="en-US" sz="1200" dirty="0">
                <a:latin typeface="Cairo"/>
                <a:cs typeface="Cairo"/>
              </a:rPr>
              <a:t>Calculate the percentage of the patients who were recruited to digital twin versus patients who were not</a:t>
            </a:r>
            <a:endParaRPr lang="en-US" dirty="0"/>
          </a:p>
        </p:txBody>
      </p:sp>
    </p:spTree>
    <p:extLst>
      <p:ext uri="{BB962C8B-B14F-4D97-AF65-F5344CB8AC3E}">
        <p14:creationId xmlns:p14="http://schemas.microsoft.com/office/powerpoint/2010/main" val="3327454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Ykc1zHQfnaMj7YMcksWra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JtAi21SB6qfwF2HoobAgt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RFUeOnaQDtNWalGDNTS1_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zTg.TXo8Sbl.ck5YZdpYK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Lean's theme">
  <a:themeElements>
    <a:clrScheme name="custom 1">
      <a:dk1>
        <a:srgbClr val="00003B"/>
      </a:dk1>
      <a:lt1>
        <a:srgbClr val="F0F0F0"/>
      </a:lt1>
      <a:dk2>
        <a:srgbClr val="00003B"/>
      </a:dk2>
      <a:lt2>
        <a:srgbClr val="FEFFFF"/>
      </a:lt2>
      <a:accent1>
        <a:srgbClr val="1A2EA0"/>
      </a:accent1>
      <a:accent2>
        <a:srgbClr val="2FD09A"/>
      </a:accent2>
      <a:accent3>
        <a:srgbClr val="00003B"/>
      </a:accent3>
      <a:accent4>
        <a:srgbClr val="A905B7"/>
      </a:accent4>
      <a:accent5>
        <a:srgbClr val="C4C4C4"/>
      </a:accent5>
      <a:accent6>
        <a:srgbClr val="3C4EBC"/>
      </a:accent6>
      <a:hlink>
        <a:srgbClr val="5352F5"/>
      </a:hlink>
      <a:folHlink>
        <a:srgbClr val="BFBFBF"/>
      </a:folHlink>
    </a:clrScheme>
    <a:fontScheme name="Custom 4">
      <a:majorFont>
        <a:latin typeface="Montserrat Bold"/>
        <a:ea typeface=""/>
        <a:cs typeface=""/>
      </a:majorFont>
      <a:minorFont>
        <a:latin typeface="Open Sans"/>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rnd" cmpd="sng">
          <a:solidFill>
            <a:schemeClr val="bg2"/>
          </a:solidFill>
          <a:prstDash val="sysDash"/>
          <a:miter lim="800000"/>
        </a:ln>
        <a:effectLst>
          <a:outerShdw blurRad="38100" dist="12700" dir="5400000" algn="t" rotWithShape="0">
            <a:prstClr val="black">
              <a:alpha val="15000"/>
            </a:prstClr>
          </a:outerShdw>
        </a:effectLst>
      </a:spPr>
      <a:bodyPr wrap="square" lIns="0" tIns="0" rIns="0" bIns="0" rtlCol="0" anchor="t">
        <a:noAutofit/>
      </a:bodyPr>
      <a:lstStyle>
        <a:defPPr algn="ctr">
          <a:spcBef>
            <a:spcPts val="1000"/>
          </a:spcBef>
          <a:defRPr sz="1400" b="1"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36000" rIns="216000" bIns="36000" rtlCol="0">
        <a:spAutoFit/>
      </a:bodyPr>
      <a:lstStyle>
        <a:defPPr>
          <a:lnSpc>
            <a:spcPct val="130000"/>
          </a:lnSpc>
          <a:spcBef>
            <a:spcPts val="1000"/>
          </a:spcBef>
          <a:defRPr sz="1400" b="1" dirty="0" smtClean="0"/>
        </a:defPPr>
      </a:lstStyle>
    </a:txDef>
  </a:objectDefaults>
  <a:extraClrSchemeLst/>
  <a:extLst>
    <a:ext uri="{05A4C25C-085E-4340-85A3-A5531E510DB2}">
      <thm15:themeFamily xmlns:thm15="http://schemas.microsoft.com/office/thememl/2012/main" name="Lean's theme" id="{670030FC-E29E-754E-9F14-C5F875C12C60}" vid="{74D932FF-8C9C-CA42-AAB9-4FE49226C662}"/>
    </a:ext>
  </a:extLst>
</a:theme>
</file>

<file path=ppt/theme/theme2.xml><?xml version="1.0" encoding="utf-8"?>
<a:theme xmlns:a="http://schemas.openxmlformats.org/drawingml/2006/main" name="Custom Design">
  <a:themeElements>
    <a:clrScheme name="custom 1">
      <a:dk1>
        <a:srgbClr val="00003B"/>
      </a:dk1>
      <a:lt1>
        <a:srgbClr val="F0F0F0"/>
      </a:lt1>
      <a:dk2>
        <a:srgbClr val="00003B"/>
      </a:dk2>
      <a:lt2>
        <a:srgbClr val="FEFFFF"/>
      </a:lt2>
      <a:accent1>
        <a:srgbClr val="1A2EA0"/>
      </a:accent1>
      <a:accent2>
        <a:srgbClr val="2FD09A"/>
      </a:accent2>
      <a:accent3>
        <a:srgbClr val="00003B"/>
      </a:accent3>
      <a:accent4>
        <a:srgbClr val="A905B7"/>
      </a:accent4>
      <a:accent5>
        <a:srgbClr val="C4C4C4"/>
      </a:accent5>
      <a:accent6>
        <a:srgbClr val="3C4EBC"/>
      </a:accent6>
      <a:hlink>
        <a:srgbClr val="5352F5"/>
      </a:hlink>
      <a:folHlink>
        <a:srgbClr val="BFBFB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15304</TotalTime>
  <Words>2404</Words>
  <Application>Microsoft Office PowerPoint</Application>
  <PresentationFormat>Widescreen</PresentationFormat>
  <Paragraphs>392</Paragraphs>
  <Slides>22</Slides>
  <Notes>16</Notes>
  <HiddenSlides>10</HiddenSlides>
  <MMClips>0</MMClips>
  <ScaleCrop>false</ScaleCrop>
  <HeadingPairs>
    <vt:vector size="8" baseType="variant">
      <vt:variant>
        <vt:lpstr>Fonts Used</vt:lpstr>
      </vt:variant>
      <vt:variant>
        <vt:i4>14</vt:i4>
      </vt:variant>
      <vt:variant>
        <vt:lpstr>Theme</vt:lpstr>
      </vt:variant>
      <vt:variant>
        <vt:i4>2</vt:i4>
      </vt:variant>
      <vt:variant>
        <vt:lpstr>Embedded OLE Servers</vt:lpstr>
      </vt:variant>
      <vt:variant>
        <vt:i4>1</vt:i4>
      </vt:variant>
      <vt:variant>
        <vt:lpstr>Slide Titles</vt:lpstr>
      </vt:variant>
      <vt:variant>
        <vt:i4>22</vt:i4>
      </vt:variant>
    </vt:vector>
  </HeadingPairs>
  <TitlesOfParts>
    <vt:vector size="39" baseType="lpstr">
      <vt:lpstr>Wingdings</vt:lpstr>
      <vt:lpstr>Cairo ExtraLight</vt:lpstr>
      <vt:lpstr>Montserrat SemiBold</vt:lpstr>
      <vt:lpstr>Calibri</vt:lpstr>
      <vt:lpstr>Cairo Light</vt:lpstr>
      <vt:lpstr>Open Sans</vt:lpstr>
      <vt:lpstr>Cairo</vt:lpstr>
      <vt:lpstr>Cairo SemiBold</vt:lpstr>
      <vt:lpstr>Arial Narrow</vt:lpstr>
      <vt:lpstr>Open Sans Semibold</vt:lpstr>
      <vt:lpstr>Wingdings,Sans-Serif</vt:lpstr>
      <vt:lpstr>Arial,Sans-Serif</vt:lpstr>
      <vt:lpstr>Arial</vt:lpstr>
      <vt:lpstr>Roboto</vt:lpstr>
      <vt:lpstr>Lean's theme</vt:lpstr>
      <vt:lpstr>Custom Design</vt:lpstr>
      <vt:lpstr>think-cell Slide</vt:lpstr>
      <vt:lpstr>Ideathon:  Using AI to Build a Digital Twin</vt:lpstr>
      <vt:lpstr>PowerPoint Presentation</vt:lpstr>
      <vt:lpstr>PowerPoint Presentation</vt:lpstr>
      <vt:lpstr>PowerPoint Presentation</vt:lpstr>
      <vt:lpstr>PowerPoint Presentation</vt:lpstr>
      <vt:lpstr>PowerPoint Presentation</vt:lpstr>
      <vt:lpstr>Snapshots of Use cases</vt:lpstr>
      <vt:lpstr>Use case 1: NCD Early Screening</vt:lpstr>
      <vt:lpstr>Use case 2: Colon Cancer Screening</vt:lpstr>
      <vt:lpstr>Digital Twins benefits several stakeholders</vt:lpstr>
      <vt:lpstr>Thank you</vt:lpstr>
      <vt:lpstr>Four Reasons Why We Should Win This Fabulous Award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 case 2: The Real Age </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Voodoo Powerpoint</dc:title>
  <dc:subject/>
  <dc:creator>TemplateZuu Team</dc:creator>
  <cp:keywords/>
  <dc:description/>
  <cp:lastModifiedBy>A</cp:lastModifiedBy>
  <cp:revision>1236</cp:revision>
  <dcterms:created xsi:type="dcterms:W3CDTF">2017-07-25T02:03:18Z</dcterms:created>
  <dcterms:modified xsi:type="dcterms:W3CDTF">2023-11-02T10:27:02Z</dcterms:modified>
  <cp:category/>
</cp:coreProperties>
</file>